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</p:sldMasterIdLst>
  <p:notesMasterIdLst>
    <p:notesMasterId r:id="rId41"/>
  </p:notesMasterIdLst>
  <p:sldIdLst>
    <p:sldId id="256" r:id="rId14"/>
    <p:sldId id="297" r:id="rId15"/>
    <p:sldId id="258" r:id="rId16"/>
    <p:sldId id="261" r:id="rId17"/>
    <p:sldId id="262" r:id="rId18"/>
    <p:sldId id="263" r:id="rId19"/>
    <p:sldId id="264" r:id="rId20"/>
    <p:sldId id="265" r:id="rId21"/>
    <p:sldId id="266" r:id="rId22"/>
    <p:sldId id="268" r:id="rId23"/>
    <p:sldId id="289" r:id="rId24"/>
    <p:sldId id="269" r:id="rId25"/>
    <p:sldId id="291" r:id="rId26"/>
    <p:sldId id="280" r:id="rId27"/>
    <p:sldId id="281" r:id="rId28"/>
    <p:sldId id="282" r:id="rId29"/>
    <p:sldId id="296" r:id="rId30"/>
    <p:sldId id="292" r:id="rId31"/>
    <p:sldId id="279" r:id="rId32"/>
    <p:sldId id="293" r:id="rId33"/>
    <p:sldId id="294" r:id="rId34"/>
    <p:sldId id="298" r:id="rId35"/>
    <p:sldId id="299" r:id="rId36"/>
    <p:sldId id="283" r:id="rId37"/>
    <p:sldId id="284" r:id="rId38"/>
    <p:sldId id="285" r:id="rId39"/>
    <p:sldId id="295" r:id="rId40"/>
  </p:sldIdLst>
  <p:sldSz cx="9144000" cy="6858000" type="screen4x3"/>
  <p:notesSz cx="10233025" cy="7102475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152" userDrawn="1">
          <p15:clr>
            <a:srgbClr val="A4A3A4"/>
          </p15:clr>
        </p15:guide>
        <p15:guide id="3" orient="horz" pos="2432" userDrawn="1">
          <p15:clr>
            <a:srgbClr val="A4A3A4"/>
          </p15:clr>
        </p15:guide>
        <p15:guide id="4" pos="10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0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935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251"/>
        <p:guide pos="3152"/>
        <p:guide orient="horz" pos="2432"/>
        <p:guide pos="1066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010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>
            <a:extLst>
              <a:ext uri="{FF2B5EF4-FFF2-40B4-BE49-F238E27FC236}">
                <a16:creationId xmlns:a16="http://schemas.microsoft.com/office/drawing/2014/main" id="{DA16223C-05F6-F645-9747-551AA7A04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33025" cy="71024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5088" tIns="47544" rIns="95088" bIns="47544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0DF78DD8-729E-4040-9DF0-CA148A9DB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435408" cy="3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5088" tIns="47544" rIns="95088" bIns="47544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5E11B104-D24A-0C48-9DD4-76E1D60EB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73" y="0"/>
            <a:ext cx="4435408" cy="3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5088" tIns="47544" rIns="95088" bIns="47544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1F8D7157-8728-B448-9D45-3D35D113FAD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341688" y="531813"/>
            <a:ext cx="3548062" cy="2662237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E1C06946-3694-9D4C-A1D1-FE99C5C573A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1023303" y="3374547"/>
            <a:ext cx="8184775" cy="319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3591" tIns="48667" rIns="93591" bIns="48667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noProof="0"/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5A55CF30-9B0F-7A43-B8BF-3CF4E9284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747435"/>
            <a:ext cx="4435408" cy="3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5088" tIns="47544" rIns="95088" bIns="47544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549D1E66-40A3-E949-AA66-5D801ACAD9B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5795973" y="6747435"/>
            <a:ext cx="4433762" cy="353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3591" tIns="48667" rIns="93591" bIns="48667" numCol="1" anchor="b" anchorCtr="0" compatLnSpc="1">
            <a:prstTxWarp prst="textNoShape">
              <a:avLst/>
            </a:prstTxWarp>
          </a:bodyPr>
          <a:lstStyle>
            <a:lvl1pPr marL="224514" indent="-224514" algn="r">
              <a:buSzPct val="45000"/>
              <a:buFont typeface="Wingdings" pitchFamily="2" charset="2"/>
              <a:buNone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53CB8D59-10BC-8A46-B893-7E9AC62853A6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umimoji="1" sz="1200" kern="1200">
        <a:solidFill>
          <a:srgbClr val="000000"/>
        </a:solidFill>
        <a:latin typeface="Times New Roman" charset="0"/>
        <a:ea typeface="Arial" charset="0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umimoji="1" sz="1200" kern="1200">
        <a:solidFill>
          <a:srgbClr val="000000"/>
        </a:solidFill>
        <a:latin typeface="Times New Roman" charset="0"/>
        <a:ea typeface="Arial" charset="0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umimoji="1" sz="1200" kern="1200">
        <a:solidFill>
          <a:srgbClr val="000000"/>
        </a:solidFill>
        <a:latin typeface="Times New Roman" charset="0"/>
        <a:ea typeface="Arial" charset="0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umimoji="1" sz="1200" kern="1200">
        <a:solidFill>
          <a:srgbClr val="000000"/>
        </a:solidFill>
        <a:latin typeface="Times New Roman" charset="0"/>
        <a:ea typeface="Arial" charset="0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umimoji="1" sz="1200" kern="1200">
        <a:solidFill>
          <a:srgbClr val="000000"/>
        </a:solidFill>
        <a:latin typeface="Times New Roman" charset="0"/>
        <a:ea typeface="Arial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787F265-0CBE-6340-9C59-0FDD432B2B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9397F86-C183-3041-A415-940D0DE987E5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1" name="Text Box 1">
            <a:extLst>
              <a:ext uri="{FF2B5EF4-FFF2-40B4-BE49-F238E27FC236}">
                <a16:creationId xmlns:a16="http://schemas.microsoft.com/office/drawing/2014/main" id="{C94E5D5B-345C-BD47-A4A2-1D78525801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A8C02EFF-1903-C542-8B2A-14D25A99DA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3660B8AE-A069-7648-8278-47F3484ED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73" y="6747435"/>
            <a:ext cx="4435408" cy="3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3591" tIns="48667" rIns="93591" bIns="48667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B7C502DF-8075-1747-A383-AF010E99D651}" type="slidenum">
              <a:rPr kumimoji="0" lang="de-DE" altLang="de-DE" sz="12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</a:t>
            </a:fld>
            <a:endParaRPr kumimoji="0"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891EB980-1FC6-A14B-87E0-7C7651E7BCF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1C3249C-D0EF-8F49-8CAE-E92796947A58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69" name="Text Box 1">
            <a:extLst>
              <a:ext uri="{FF2B5EF4-FFF2-40B4-BE49-F238E27FC236}">
                <a16:creationId xmlns:a16="http://schemas.microsoft.com/office/drawing/2014/main" id="{A6C223AE-CA4E-FF4E-B145-63968BA43DF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3BE109AE-9FFA-044A-8819-8CC82FB75C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ABBECA8-4253-AB4E-BA29-C5DA61F957E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7D68121-AFDF-3646-B9EA-756EAFDBB2D2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6269FC19-E365-BF4C-B4C4-FD5E1F8965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6C859C5F-F47F-794E-8295-E009291981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457D44B7-B40A-9F40-B38D-BA0228840F2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1B1BCA9-0C55-AB4F-AEF1-36D7980DE519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3" name="Text Box 1">
            <a:extLst>
              <a:ext uri="{FF2B5EF4-FFF2-40B4-BE49-F238E27FC236}">
                <a16:creationId xmlns:a16="http://schemas.microsoft.com/office/drawing/2014/main" id="{D72B5459-12A7-B34E-92EC-713119C510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BA847BF2-4A9D-AF4A-9C18-8901CC8FDB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DA217C4-E02C-864F-8CCC-E27776557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80C38E-7284-BA42-BD31-63EC422E7390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9D22088E-59D7-4E42-8260-250E024B6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83E03EA6-A1CA-664D-B3C9-47F0A7E8F0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1FE66D86-2C9C-3947-B6F9-EEFBD502FC4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C2755E-5A4B-334B-A367-FE1E942DEDF9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7" name="Text Box 1">
            <a:extLst>
              <a:ext uri="{FF2B5EF4-FFF2-40B4-BE49-F238E27FC236}">
                <a16:creationId xmlns:a16="http://schemas.microsoft.com/office/drawing/2014/main" id="{0ABAEAFC-18A4-5B4E-9964-D582A7A3BA0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8327D92C-B998-014E-9B67-ACCE323C7C2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86750C65-8D60-2345-BAE8-B7E753897B5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39B68F8-4CED-BF4A-A271-F7B2E048038E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1" name="Text Box 1">
            <a:extLst>
              <a:ext uri="{FF2B5EF4-FFF2-40B4-BE49-F238E27FC236}">
                <a16:creationId xmlns:a16="http://schemas.microsoft.com/office/drawing/2014/main" id="{F23BBCE2-60E2-8E4A-BF1E-522140CAFD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>
            <a:extLst>
              <a:ext uri="{FF2B5EF4-FFF2-40B4-BE49-F238E27FC236}">
                <a16:creationId xmlns:a16="http://schemas.microsoft.com/office/drawing/2014/main" id="{47FFBDF0-E39C-AB40-B5ED-5B4BDDBF841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EEE3FCC-B75B-AB48-A3C0-BF46812FE6D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12454E8-3EDD-7B48-87BA-AFA920879F22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5" name="Text Box 1">
            <a:extLst>
              <a:ext uri="{FF2B5EF4-FFF2-40B4-BE49-F238E27FC236}">
                <a16:creationId xmlns:a16="http://schemas.microsoft.com/office/drawing/2014/main" id="{D1AF9BB9-48D2-B542-BCD8-8F286882D5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9BA216D9-2EE3-B342-B37D-26F733A5570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CB3FC351-47C7-CC4E-8271-02CC79B79D3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7ACD231-C07B-704D-A8B9-DC77E189D3CF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19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33" name="Text Box 1">
            <a:extLst>
              <a:ext uri="{FF2B5EF4-FFF2-40B4-BE49-F238E27FC236}">
                <a16:creationId xmlns:a16="http://schemas.microsoft.com/office/drawing/2014/main" id="{5835F502-146B-7D46-A5A7-18E473876E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>
            <a:extLst>
              <a:ext uri="{FF2B5EF4-FFF2-40B4-BE49-F238E27FC236}">
                <a16:creationId xmlns:a16="http://schemas.microsoft.com/office/drawing/2014/main" id="{FB65EA2D-80A2-C04B-858E-C75AB963EC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C9F1A2A-AAFF-C344-A465-27753F13A82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089DEB-C70B-D744-99A8-C5E224B4F52D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22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29" name="Text Box 1">
            <a:extLst>
              <a:ext uri="{FF2B5EF4-FFF2-40B4-BE49-F238E27FC236}">
                <a16:creationId xmlns:a16="http://schemas.microsoft.com/office/drawing/2014/main" id="{84C0C7DB-B6C5-8647-8303-4FAFEED446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>
            <a:extLst>
              <a:ext uri="{FF2B5EF4-FFF2-40B4-BE49-F238E27FC236}">
                <a16:creationId xmlns:a16="http://schemas.microsoft.com/office/drawing/2014/main" id="{5ECD420F-E853-2642-9FDD-5F57797534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158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C9F1A2A-AAFF-C344-A465-27753F13A82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089DEB-C70B-D744-99A8-C5E224B4F52D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24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29" name="Text Box 1">
            <a:extLst>
              <a:ext uri="{FF2B5EF4-FFF2-40B4-BE49-F238E27FC236}">
                <a16:creationId xmlns:a16="http://schemas.microsoft.com/office/drawing/2014/main" id="{84C0C7DB-B6C5-8647-8303-4FAFEED446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>
            <a:extLst>
              <a:ext uri="{FF2B5EF4-FFF2-40B4-BE49-F238E27FC236}">
                <a16:creationId xmlns:a16="http://schemas.microsoft.com/office/drawing/2014/main" id="{5ECD420F-E853-2642-9FDD-5F57797534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9F485E6-2E7A-E34C-B588-25C86B3A4A0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8EE5C5F-4B2C-4642-9573-BE08ACA479A4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29" name="Text Box 1">
            <a:extLst>
              <a:ext uri="{FF2B5EF4-FFF2-40B4-BE49-F238E27FC236}">
                <a16:creationId xmlns:a16="http://schemas.microsoft.com/office/drawing/2014/main" id="{0ECCA08A-119C-BA4C-808A-E0F561AE6F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83ADD0D0-7741-A744-ACE3-2FFBAAD6A5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A0224CBF-7FC7-C94B-9BF5-4A8C4D23A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73" y="6747435"/>
            <a:ext cx="4435408" cy="3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3591" tIns="48667" rIns="93591" bIns="48667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46184046-FFD7-7041-9D8A-588B529A9649}" type="slidenum">
              <a:rPr kumimoji="0" lang="de-DE" altLang="de-DE" sz="12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</a:t>
            </a:fld>
            <a:endParaRPr kumimoji="0" lang="de-DE" altLang="de-DE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75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BD8402CF-5146-9944-AA78-D375DCD349B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7806FDF-B0E2-8846-9975-9F7FD5A22862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25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53" name="Text Box 1">
            <a:extLst>
              <a:ext uri="{FF2B5EF4-FFF2-40B4-BE49-F238E27FC236}">
                <a16:creationId xmlns:a16="http://schemas.microsoft.com/office/drawing/2014/main" id="{194AEB69-522D-8547-95EB-5595E6FF80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>
            <a:extLst>
              <a:ext uri="{FF2B5EF4-FFF2-40B4-BE49-F238E27FC236}">
                <a16:creationId xmlns:a16="http://schemas.microsoft.com/office/drawing/2014/main" id="{7C4BE091-01E2-DE4E-90A3-75291C6EB8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B6250613-6E21-B045-880C-B81BA08CCFF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2D99DF7-CB0F-B54C-A978-CEC5934567A5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26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7" name="Text Box 1">
            <a:extLst>
              <a:ext uri="{FF2B5EF4-FFF2-40B4-BE49-F238E27FC236}">
                <a16:creationId xmlns:a16="http://schemas.microsoft.com/office/drawing/2014/main" id="{A7A3613B-F5CD-E647-855D-B91A510549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>
            <a:extLst>
              <a:ext uri="{FF2B5EF4-FFF2-40B4-BE49-F238E27FC236}">
                <a16:creationId xmlns:a16="http://schemas.microsoft.com/office/drawing/2014/main" id="{EB5C15CF-8CFB-944D-84CD-E7A4611000C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9F485E6-2E7A-E34C-B588-25C86B3A4A0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8EE5C5F-4B2C-4642-9573-BE08ACA479A4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29" name="Text Box 1">
            <a:extLst>
              <a:ext uri="{FF2B5EF4-FFF2-40B4-BE49-F238E27FC236}">
                <a16:creationId xmlns:a16="http://schemas.microsoft.com/office/drawing/2014/main" id="{0ECCA08A-119C-BA4C-808A-E0F561AE6F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83ADD0D0-7741-A744-ACE3-2FFBAAD6A5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A0224CBF-7FC7-C94B-9BF5-4A8C4D23A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73" y="6747435"/>
            <a:ext cx="4435408" cy="3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3591" tIns="48667" rIns="93591" bIns="48667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46184046-FFD7-7041-9D8A-588B529A9649}" type="slidenum">
              <a:rPr kumimoji="0" lang="de-DE" altLang="de-DE" sz="12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3</a:t>
            </a:fld>
            <a:endParaRPr kumimoji="0"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849BD964-DF2B-5145-8B3A-033133AA185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2C03573-A2E0-CA4E-BD3E-FCA6FA6354FB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01" name="Text Box 1">
            <a:extLst>
              <a:ext uri="{FF2B5EF4-FFF2-40B4-BE49-F238E27FC236}">
                <a16:creationId xmlns:a16="http://schemas.microsoft.com/office/drawing/2014/main" id="{41B68C1F-BBED-BA49-A9E5-540B71D5C3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>
            <a:extLst>
              <a:ext uri="{FF2B5EF4-FFF2-40B4-BE49-F238E27FC236}">
                <a16:creationId xmlns:a16="http://schemas.microsoft.com/office/drawing/2014/main" id="{E6A3871E-9644-D040-B8EA-775B3A3044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444060A-466A-5240-BDCF-E614CC4291B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C339D66-E11A-7E42-8B07-2FA150097313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5" name="Text Box 1">
            <a:extLst>
              <a:ext uri="{FF2B5EF4-FFF2-40B4-BE49-F238E27FC236}">
                <a16:creationId xmlns:a16="http://schemas.microsoft.com/office/drawing/2014/main" id="{3CC07AF0-0138-FF41-BBB8-3FA53D0A88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34CBB800-F4B0-C843-89DD-5600571CD1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65ECCC2-9138-B849-9A35-744239237B6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A4B467C-B664-EB46-B662-D7FC497A5F65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49" name="Text Box 1">
            <a:extLst>
              <a:ext uri="{FF2B5EF4-FFF2-40B4-BE49-F238E27FC236}">
                <a16:creationId xmlns:a16="http://schemas.microsoft.com/office/drawing/2014/main" id="{9C888062-210A-A44B-AB2C-AD46DE9637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D0A779DE-59F8-D34E-ABA5-A2813D6CD5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A166DF14-047C-3643-B2D3-6641EB037BC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D2C2801-B029-FD44-A8F9-1E9E856BEE00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1D3A3C5F-4B14-9149-AB25-A061F9D86F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A3571A3C-30BA-3E48-A3D4-FFBC89CFBD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138762C4-C76B-0945-B5DA-453E47F476B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AC96D92-8212-4C4A-BAF3-DE33FBF143D5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97" name="Text Box 1">
            <a:extLst>
              <a:ext uri="{FF2B5EF4-FFF2-40B4-BE49-F238E27FC236}">
                <a16:creationId xmlns:a16="http://schemas.microsoft.com/office/drawing/2014/main" id="{C7FD0CA9-2607-5D45-83D0-2D0F3F4019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A50F1FCC-C021-D442-9A49-AE15327C3D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586A267-FFEA-964A-AC10-32196F9C71F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224514" indent="-224514"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4933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90375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5817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41259" indent="-237721" defTabSz="475442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75442" algn="l"/>
                <a:tab pos="950885" algn="l"/>
                <a:tab pos="1426327" algn="l"/>
                <a:tab pos="1901769" algn="l"/>
                <a:tab pos="2377211" algn="l"/>
                <a:tab pos="2852654" algn="l"/>
                <a:tab pos="3328096" algn="l"/>
                <a:tab pos="3803538" algn="l"/>
                <a:tab pos="4278981" algn="l"/>
              </a:tabLst>
              <a:defRPr kumimoji="1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12B411A-5286-E448-94E1-1FCED145CE8B}" type="slidenum">
              <a:rPr kumimoji="0" lang="de-DE" altLang="de-DE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</a:t>
            </a:fld>
            <a:endParaRPr kumimoji="0" lang="de-DE" altLang="de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1" name="Text Box 1">
            <a:extLst>
              <a:ext uri="{FF2B5EF4-FFF2-40B4-BE49-F238E27FC236}">
                <a16:creationId xmlns:a16="http://schemas.microsoft.com/office/drawing/2014/main" id="{201DD7EC-67FB-CD4A-9ED9-6CC9B86BB63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341688" y="531813"/>
            <a:ext cx="3549650" cy="2663825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0CF13400-ECF0-EC41-9367-0CC6E7B95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23303" y="3374547"/>
            <a:ext cx="8186420" cy="3197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kumimoji="0" lang="ru-RU">
              <a:cs typeface="+mn-cs"/>
            </a:endParaRP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66EB6245-BCA4-6049-A3F4-00548186A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73" y="6747435"/>
            <a:ext cx="4435408" cy="3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3591" tIns="48667" rIns="93591" bIns="48667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6077F66A-E3C3-4B41-9740-437B60984359}" type="slidenum">
              <a:rPr kumimoji="0" lang="de-DE" altLang="de-DE" sz="12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9</a:t>
            </a:fld>
            <a:endParaRPr kumimoji="0"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02ECE6-2BAD-B143-9E52-FF7E7874C55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0A82AD-4D4F-FA4F-B5C0-730578365E6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23306C-2F03-8E41-B185-23DDDE4496A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0931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7DB2A-EA19-5442-9ACC-204621C33DC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ABE703A-B620-1142-AF0B-59ED8662327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ABD1B4-BF89-CF4A-9E62-AA5C048F553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756833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A80296-F797-6043-A2DA-25AEAFDB9BB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234A2B8-6A91-9542-9C80-6C001C94A22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9862A9-A4E4-0041-8620-6277D2CFF01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1488322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8A3648-C819-A442-B39B-4D2139482A9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46CF59A-5FFD-4F4E-9D8D-B57BEA1E8E33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C4D050-04ED-4C45-B6E8-960197B05CE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06941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1C5985-3303-B84A-B340-C0B7C43C2F5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DCB3813-3B8A-7844-9EE1-491798F492D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34F47-A49C-544C-BDB8-5C72EB1EA1D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878025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72D8D4-704E-5C44-8C8B-C50170E56F2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5808D2-9EF4-BD44-A5BC-5B0D6364A2B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09039E-56DF-194D-80A5-D62BE3CE6AE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914122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9D357DF-805E-E149-AB62-5C18F9AA6B1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F9A9887-7415-4642-9A46-DA3E634F70D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9F27DB-13C1-4E43-BBD0-675D7BCCD98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14674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71260F8-5A68-984A-A5E5-64C38E58DAB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4C32EEB-C3B1-F848-8AC1-8263CA7DF27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7C60F-A320-3B4E-919B-2764C9D2126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9098189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489AA53-E8C1-B84C-BB14-52431162F8F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798FF47-443B-1141-954B-5D8A5801E4A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6621C8-CD6E-234C-BA77-5A9EBAB11CB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9272683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D9E40-FF29-5540-96E9-A71DD4C4563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86366E-470E-844B-901A-E5326270E75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2BEF58-620D-2044-9A91-C267C9BE795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1954925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25C3A-D55B-1545-8ABD-1B089BADEFD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12D32BF-0BF3-774B-A6F8-93E0F51D3843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8F5A6A-23CD-3F4A-8914-75ABCC38FBC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159551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8745C3-CD33-004B-8FC4-388D8A44172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5867ADA-02B1-4349-907B-DCB4C64B56B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AFAA73-BE90-A640-8C65-8ADBEBF50BF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1037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D1EEBD-6E8F-F442-B8BC-B955022887D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E4E67F-652B-934F-8250-0E5FFB2D855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57E09-327A-344B-AEAE-17AADD8280C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0581632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9E1E4D-3246-AD43-821D-BCCD3AC80BD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7414621-B58F-CA41-8900-33FBF4C8743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03C200-DAE1-E042-8C14-FAFF8001A44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7232598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3F130C-5586-6A49-BB20-8FC9AEBE494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0D0D8ED-784F-5349-AB98-5A9A231CD51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F584D3-2223-6F4E-B874-27F5B974ACB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456773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71A0B5-D412-CA44-8249-4CA56510464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2FC72C-49D6-174A-9719-F5BD55706AB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2F8C8A-F792-7646-8243-847F95DE49A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270112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36ABB6-4785-3644-B26E-C9FF5C76EE8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00A0BC-7518-674A-B882-889B768107B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5A00B6-9BBE-E14E-B86C-EE1A91CED53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07282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BAC2A1-A3AC-1F48-A0EF-5EE53FB8CBE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82D45E-1BC1-9B4D-8F5E-5281ABF6CB01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8FD686-C9BB-7A46-B939-80BBAF0F1C6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968056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E6A634A-ECB6-5640-959B-420C36FE7A2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A8F80E6-62BB-4E4B-A16C-5B8ED6C357F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4EC82D-E814-EA4E-9E85-06A439B138B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9343199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AB253B3-AECD-A147-8EB1-7A0B201E59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9A6B46D-3600-384D-A1ED-059EDA9BEF3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15519C-F5D5-0045-A088-B52A7FBA7D7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31973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8815755-2FDA-AD48-8BEE-552DC588067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03CC4FF-197A-C148-8C3C-8E38EA27D86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ED3002-85E5-BD4C-98BF-AEB2804CD04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880265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D223E-87EE-9F4B-A45E-DED6A48A04A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BC27E99-4BB1-094D-A66F-10AC0B60FA32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3BF702-372A-1948-8503-F34B48DE3B2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1919399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49C6D-8066-C246-B9EB-B37A4E29A8A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71B861-E63A-BB43-BA26-56C43C16723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817116-7DF2-4F41-A87F-3F17D5FCB53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7625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3923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3388B4-1ED5-1648-8AB4-8E891FEE1E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4B90683-1692-2C47-9869-D589D44838A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35079-00D6-E84C-A06C-35DCBF3F2E2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2120513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F1A5947-9128-EF47-848B-5C44D70BEF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2EBCD3C-198D-4A44-83AF-50C42CBE3A1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517E92-4C7E-C94F-B8A4-9FDA356980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7532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B3E443-E6DC-1A40-8CC9-5E1A135BAB7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D917DA-04CD-3E4F-A419-CBABAFE3B59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C14995-F5A1-A344-BFE1-791973D01D1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858347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2838C6-91C2-D74B-900A-C56E876EC91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3F0B12F-080F-774B-B3A4-BADB479F924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7D2AFC-CC41-B647-A90D-67F5D3AF8AA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9444687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21D10F-46C4-124D-B27B-DEFB8A98D36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C0AAFE9-0732-8A42-9132-DB497B187D3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09697F-1AF1-CC48-BE9A-D2BFAD67505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3306397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2B2DCB-CB9C-9848-8164-E1BB8A5B9A4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4B8612-C425-6246-A025-674F4F18601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F033B8-047A-C645-A2F7-5B1C974C755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071726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DE6258F-7CF9-C847-9924-095D835EFB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BD87D16-8266-0742-AF47-42888F6CDE9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9C6E83-FC76-F147-B1F1-EBA39FC32A7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5363014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027F65-C664-EC49-BEC7-13D622FDA24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98A942C-0211-E34C-8E44-0280154338A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F3F3EC-7C4F-724E-8CD9-860048B7640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80579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ACE2816-459E-1B42-9564-53EF63E846D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2E1019B-4DA8-2E47-A860-6C682CB0C17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1E99B-BAA3-A543-B9F6-1CB677C2574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7982041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30AEA-9DF0-4A4E-AE74-798F5A3D58D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637AABE-2BE8-D94D-B8BD-66EB9209DBD1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8D3134-0DE4-3446-91D9-22084A43216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50553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41708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304C2-B7B6-6D4E-8F3E-00C37098E6C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AFC27E-6670-4849-A0CA-C1F67949009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AA0868-3447-C340-89AD-F43F5644A10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6312448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07D2AB-3AF6-5045-A116-CB336DDBFB1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040E62-6AF4-E44F-B4BF-806838B3905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3AF082-9226-A743-A301-4FC314E509F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8902049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0AAF01-48C7-9F4B-872D-C66D797A89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6DA0BCD-D6DE-3645-965C-DFAC24823A31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0E7119-33DF-B14F-A45B-FD12EC73B5F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577421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3C5E113-737F-054A-84DE-49691D28CC7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FDD963C-AEEC-B645-B455-E817957CDB5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86A87C-957D-A440-9F9F-E8290C420A6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0044592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C79A121-6036-EE4F-BC2F-52C30F6724F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43D945A-BE08-8346-ABCA-816A839BDF2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2C6566-DB16-8D48-979A-D33ADDE6023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1477886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2FB86C-CE62-F24C-B148-A785B678C6D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0E61BD9-1662-6D49-8DD4-511950DD798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0E0785-7CC7-0741-9AD0-2EAD7850F1F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318130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586D7B0-D9CB-994E-8DD5-E27E4E8AB66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DFDE892-A380-5A45-B953-6DF344B8262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F5D751-85AA-7442-BE4D-D85DCD75EDD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83725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4D1C838-0EEA-614C-B785-2E17E8A2821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B3393F-A949-4140-BF70-F44FC9A11AA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058FDC-B67E-2743-9872-92608A95B47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178572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16C19D-0E64-1A44-92EE-EB62562A70B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98EF446-B086-5E46-976F-EDC43242176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491FED-B47B-F24D-A3C6-57583EEAAAA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3130545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1C067F7-CEE3-F742-8B0A-61574FA173E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C8930A57-BFE4-0541-A9EE-B368BF815C7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5B6764-FD90-8B4A-A1CD-FC6DD56EE50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57845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392048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A6F171-51CB-5D4A-8D4A-644E2044029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B6D6917-DD68-E74B-A0BD-3AB2353B2DA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08E8F1-80DB-954E-AD99-16C406F4424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079518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029D65-7A01-354A-BE8F-74F69D62D4A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11C9130-F5A2-0C43-95D3-CE13410215E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28A08E-3871-754C-ADA6-CD0E737AF5E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92552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3D09BB-86CC-354C-B300-47F6DFFB5BD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3F29F9B-C875-C444-B5EC-CFA0A8F45E1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FD3DD3-78E4-DC4B-A530-FF185ACDDB7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926313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A498C8F-0A4D-7945-A0A3-24E41D0BFD1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A0F9F08-A99D-F44B-A17D-79BB510DF4B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8DC8F1-AB30-4A48-8532-D5A7BA7F7CA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6719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462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16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657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937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4333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2384C-25D6-6C49-895E-ED80FFB6BA2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C8D0CF-2961-BB45-AA9B-C86424D2022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7926A-89EC-9F44-B660-D92B12C906E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743570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48891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25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726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3C74F0B-EB22-0B49-AA1D-01DA3F038C6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6E4C96E-62E1-6F41-9A6C-DD7D52C04C5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2FD620-6E07-574F-92F0-7C299E3B5DF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57131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8307088-96BA-C446-9BD7-C84D5631F2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C5B7345-62B9-B64E-9C1D-CFAC4B6C33D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01E034-C16D-8045-AC54-E4B1A952220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00043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28E2A68-2BD3-E94B-A7F3-8C307FD6A26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C6709F9-2F40-8841-8F1F-77500437196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4EA3FB-99AF-BC43-B480-60A0A66BD7F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42844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5CA40B-196E-744D-8B70-BA351CE77A8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19BF0F1-48DD-7942-BCBA-B70AC5B2E3D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9E0DF-6036-9B4E-9CC3-0FB4457BED6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9380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55444E6-16B2-8040-A0F8-BF04EF484F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920EAF-D6AC-9947-A75A-4BB79952945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BEB09E-B8C1-B748-BCAC-ED99B53119B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3491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7A5FA94-23BB-444E-AA0A-A1AEF3F325C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124B16E-A0EE-554E-880C-8266A16629D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935A3E-4BB7-A74D-B2D7-4C18128FD9D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169704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74CD8010-1996-1244-8EF4-A2F81EADCD2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C9EED847-1C90-3B48-8EE3-5232B543D95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E45E32-A246-724B-A66F-74DE7F6362B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3917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AD891-CBAB-9B44-AC4D-30124D3F9F7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EB930E0-A4CC-CE4A-810F-3FAC379A6BD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12A13A-CFB8-BF4A-8459-AFDC53A9020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11835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C31380-FA87-4D4A-A1B7-CBAA26DC863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EF454B5-AF8D-2E44-B8E5-30408BD3AF7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F013C2-8092-8C42-BA2E-87A8D8C63DC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71974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ADE036-5694-2F4D-A4C1-043E949F50C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050B0CC-ABF4-0440-9A3B-5B729BA8589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99DD9-91EE-A74E-849D-922B173013F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133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5D11441-3151-9A4D-AB85-AB8646472E8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122AE1F-F938-264C-8AF1-32686CA60DC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3BCE4D-38CD-E447-B2F9-7CD3BD5BC16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485656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F512F89-ED46-1348-B6C8-DA960BCFC13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5AF5596-477B-F24A-AC57-31A804D9865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FD0023-DE37-BE46-BFD3-FC45F24BA41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3167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793E3D-63C7-9B4D-A36F-80DCCB413A1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EB5770C-0F89-D743-991E-35163B87CF3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C2895-859C-FC46-9D37-652784941B5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467702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086D07-C913-8F45-B28B-4D3C87A6C59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D701A0F-CA20-1A41-847D-F21ED69DDD8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893709-E6B9-754A-80CF-CBC87A9582A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495319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ACD2093-0F96-9045-A45C-EB055B05E33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0B3013A-E6EF-3143-8523-2E663D8EF18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541A9-C69B-BA41-94AD-EAEF384F0CC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78844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3D8C70-4723-854B-B644-986D715CE08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7CAE5C-7D33-9544-A3C1-F50A2616E4A3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E497E3-1DCD-BD47-A4CB-D7C1F66CE0F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398051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E14F411-79C9-9647-895A-EB1C5959033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9DF5F76-DFC2-8347-BD23-35E333CF8261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F94108-DAA0-CD43-A03C-9C5C2747864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41112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DEB1AE0-A7AF-B341-8004-03613E1005D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92C7C41-AE5D-6642-A92B-A97C12938B21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99D4A1-0944-7348-8EDE-72A482EDE98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7900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28A9A6-7D75-A840-8571-DA6EE4B4194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A5F64-3F5D-1F40-83B4-91197D9C9C3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7CB168-6675-8F42-8ED5-3EB6998B881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34694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2704C91-0908-1341-BBB7-6D913DE79ED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E5DCC12-6720-E542-93A2-41F17FFCCC4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C73684-8851-6243-9DCA-76D0673F7E8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879714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12436-A283-C748-8A54-9D0B4AE3E26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ED5EB6-FDE7-5E4B-BD23-4A178ACA29D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EBE307-4B40-CE46-95BA-E3DFD91D1A3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170903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9F4CF-738E-FF42-8EF5-6C271F619F6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D4F869-0993-014E-BC7C-93B401DB808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7C9D4C-117D-8249-864F-A5A769BD7BD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133401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23A3ED-A46D-0F4F-8AD6-AC065A90DB6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9860DB-483E-D645-9549-59DA2808541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5A422-9E13-6848-937E-81257E1482A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400136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71877B-C3E9-E846-90A0-F885BC39F4C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DC1C575-0FAF-4A43-814C-3610079685B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2F97F2-7888-4F49-A4E7-34B73C3820A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37708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0E894C-130B-A247-8D32-C6EBAA8F9B4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AFDCE-91D6-114A-A3D9-0631033D63C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A69966-B9CE-E841-8DFA-F0BCBD972B9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180412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539C23-053B-1643-8143-05FAA5CEEB3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1E72D14-6E66-0241-82F7-40AFACCEA2D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6A3EB9-6AE8-EC4F-B9B7-E7996B66CCD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19083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9393A86-43FE-AB4B-8C37-2F6CA9B87F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5CEA9B5-7101-7848-8C29-2B26706449E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44F8FB-8CDE-9141-988F-E555FA08E15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404966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0CB75B-7DA4-9446-BDF2-B762E376CF7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89E76B-1BA5-FB47-A38B-0C7E6278A9A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B8AEB1-3D34-4445-8204-EF78B737B30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19838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17ECA6-988E-6140-91D9-2B1B3D28C43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F525BC3-98D6-594C-A6F7-42828C35217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772D5D-8E08-E64C-9BF8-844F0F51717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5505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47EDFC-1909-BA4D-B1C5-0888A7D596F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F5622B0-312A-F64A-8B3D-5153779E00D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77D17C-3C0C-9141-8D76-F49F0AA191D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91480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4EBAFAC-43CA-A746-BD24-37CB66E021B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7FAD48B-E89C-BD4D-B463-B79BCBBC0EB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D61764-A941-3145-BA97-DD02DB5C1D4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59130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CB244FD-A6BD-4D47-8851-9095975A392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51A040A-B054-5448-9FBC-33892324AE63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EA9AD7-1B5C-2D49-AA1C-6FFC28C902A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928419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475A3-56DD-1849-83DF-F04001B86E1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2FD04B3-F447-C94E-954E-4DF746F8976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BA457-E187-8C47-9D7C-C6E2D2F60C4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61999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3CC11A-723B-7146-893B-96D7FB9CD5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D55FFB-A7B4-6A4A-8FBA-3147810B0AA3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7671B1-5838-AA4D-967D-601EDD0DBBB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676282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FF55E5-2291-2D40-A6F0-2C231028144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5186690-4AB0-934D-AEC4-E573766B1DF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28E70-4A43-2E47-BBF1-B21B8E036BB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111280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2939EB-5400-CC44-A9E5-79CB0A1A067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A93CEA4-EC89-2241-844A-167AE4AD9A3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C8EE83-487D-1140-B36B-2627A02A53F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890542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A9498C-E85E-6A4B-BBC9-1636078C355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BF81D8-C806-514B-892B-1617D0BCBAC3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16B369-3468-A34E-B009-31325CB8D22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106758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0FCD56-4453-E546-AE24-DD8C3A7E14D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E92727C-773C-1844-8C35-12332D8EAD7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3E1223-9E83-614B-80E9-31FABFB09FE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565987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5674DB-37DF-F742-A400-F50964AEC59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18EE57D-D566-AC44-B61F-FAE2A62FBD3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284300-1A4B-514E-989A-30C3FA705D0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658648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F7891-84CB-0A48-8233-6183028CCE5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7ABF70-236E-1847-85CD-14E56F809E6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16F526-1AD3-4E4D-9BAF-D2B94DF299B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9560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817F44-55CE-5342-B915-26B079D17FB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6350DEA-9355-9641-BB82-C604AF6E20C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47031-A90E-8A4C-8C9A-ED1C14BAB26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009295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D77A159-CF86-F043-BAD5-C7FB6E2AE83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9A3C92A-E84B-134B-8A5E-4053AE3DAE8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A085B-6A71-A74A-AAF5-A89FDC2EE0B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3017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28DA42F-9571-3F42-B851-B0EA9BCAF24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60B1209-A972-0E4F-BB1B-D56295212D0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5C0ADB-15D7-2E41-90EE-7931E685F2E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26124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AFAD4FD-458B-D645-A59C-3889406EB6F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4C5A484-B160-A444-B424-324D0BB2DB3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3C03B-EE7E-DF4D-BF9F-983FD06E896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556179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1E9C2-6978-D041-BC39-93F5AE24912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E7052F-19C3-264A-B9F5-DC5B60729B0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F8A522-969F-6242-92C2-BD2920B0BF9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849845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40C5C7-A6E2-484C-BF35-4B6DEF60AC5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CDE3084-BCF5-CF46-85EE-8676FD185CC2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684FFB-31FB-744F-B345-D6F3DE25BC6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809000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DAB56D-BDAC-6E45-BDFE-F4110FB3B51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B330D9-8522-E248-91CD-9C4D098E9FE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5101AB-FC0F-AC4B-A5C8-52F783EC3FD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904129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749ED2-9954-2048-B42D-F002D085611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EF664-891F-164E-B92E-5A14BF02C50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2BF489-A6BF-1645-A7E3-6694C7A08DB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397355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1193BB-FA25-1E4B-A92D-00E4F245A69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A1D3A0-BD77-8C47-9B87-F55D152B297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9AA8B7-0438-6241-8481-C6B13F7EADB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090017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71E6C4-0294-6649-82F6-644850F6687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2677FC3-86FF-574D-8FE8-C634455D418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89021A-702E-4942-B714-8FF0158C404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50234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99E4CAC-74C0-3F49-BAD2-384D8D83A14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6BB2506-2766-AB46-B7B1-924FB180AD6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651FCE-EA4F-274D-9E26-35EDF8BF33F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1185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831E246-5623-A54B-810A-6F5062890DF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BC18302-04B4-AD49-86C7-16DEE841C87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25DCB5-9DB0-8A4F-90B8-8AA91DBEB2B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02929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5770CA-9E1E-FC4E-9418-FDCC6C4009D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FC3BDC-FC1A-664A-A610-3C70FF53CE8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CF0733-FF59-3040-A259-C5B28E9F202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605433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EB09229-4865-3D44-AFE9-246F811367C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564E2E9-C0DF-ED4E-93FC-CFF250B0A0D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D81F1E-9366-1847-8FF1-A79747884A5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491124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B4C4A4F-9E71-144A-999A-08E6254CD4C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7679CE2-0302-C740-AE80-A218BD7EA181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F0214-61FD-984D-8110-8E40F096F39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549239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301B670-BFB7-7E48-9336-CDF676FFB69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784C8D9-ACD7-414D-B5ED-02456EBF914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2B10E0-C919-894A-BC7E-3B5E9F5F0B2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242196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D4172-1127-DB4D-B0F3-C3569A232C2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6633AF-3F03-0347-8C4B-F42BED61F806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70DCA8-7943-814E-ABC0-4DED7524F84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258300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F0CAD-45BD-4244-AD2D-A7CA7492739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D87C81-C747-774E-9D02-B70438148011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8FEF4-27F0-E34A-918F-B517A884E5D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858409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D05A03-55D7-CF42-AE02-D0B0747DD57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78A84A-800A-2E49-BFA0-8F8D809C64E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6A8EEB-60D9-784A-8EAA-B57FCA9FCB5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26157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0076B0-7F82-DE46-808A-521E04A15F3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C428EA-D353-C144-B385-4174D5BF5D9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CF9E29-C01F-824F-8893-D2A3D5B2B42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639323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97C2AF-E88A-7D4C-A603-C490F1836F7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6711EA-5973-E544-9025-BBB587DA14A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C9E981-9E8D-3344-800F-14B4F2E583A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720725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6665BE-53B4-0848-9153-9F56D7FAEB4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223E204-93DF-C74A-BB8B-019CA08E823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0A65CB-998D-2B44-B0F0-457DE0B382A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0524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E782EE4-2225-9D48-AD25-FD65D6127E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30AB42-51BF-3340-A84A-CBAD80776B1E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988EA9-E67F-4B47-B6CA-5AD875CADDA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64898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DF4A54-D175-C640-8CFA-1D4B9FA2E08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992FB78-D942-AB46-9900-EC08CCDC6D22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90F82B-86E1-CD46-8DFE-150D2B9C15B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588286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1CC6E5-54E1-C94C-B399-9AFE7C5B269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E9C3BC-1CF1-F44F-974E-BAA8CF73CCD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418C44-CABB-8A49-90AD-CE9221505EB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79062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2FE954-AEF5-C849-8D08-9C9E48FA0DB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4D30874-A114-E24B-98BC-6BBCE330AA3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22F0A9-F232-524F-B57F-9E4F52E15EA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62128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D71B377-68B6-644F-8C83-BDED4D427E2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9D7F092-C178-9D40-9299-38D8A6E5327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3E656-6F34-084B-ABB6-13DF39B4F39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51017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8ACA95-8E44-D644-8A6A-B75D3B2B5E6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12BBAEF-A1B5-8247-ABA3-5B0C89CBA32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CE508D-FDCA-344F-8DDA-34FB4FB3FE0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977054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E512B-78A6-184A-B62B-1E805620D08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F703C-DA47-B141-9661-5990FBBEFC72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B72C0-1F55-4F4F-9B02-EC61223C439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02936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CFB64F-BD33-4447-B798-7AA665B56EE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A965E3-2C7C-FD4D-9568-CB98B7D7839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94A777-8598-0141-BB85-9D6B992C432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922089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E99217-E611-514A-97DF-CFCABAC9C64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6C3786-106F-2049-871A-92B827EA0C03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E1E590-E0A7-914E-8C12-F95CA5E4367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999088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F0C3DA-92C2-0347-A37B-2E4E226ABD0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3CB76D9-8271-D345-B0EA-0C8EBAA10A82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CDFD3C-ED13-A148-A88B-F00479E97DF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00706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Образец подзаголовка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292DD5D-540B-B041-B4B6-50EEC855B03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FAC33B-072F-9344-8620-AF0C838FFDB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761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E33DC54-179C-BD4F-97D2-9F0B1B76957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33D3BE-E90B-B140-9654-BF795E5CBE0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9D663D-C926-B144-8F4A-8B9574E4C00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228112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527ACD4-95E1-D241-90AC-337DF1D92DA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4D93E4-4189-014C-9DF4-57C0FEFBC6F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331489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5D7AC64-922E-DF44-A7FA-48E15773D37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E84D5-FF06-784B-8FC8-A037EB35722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409331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23850" y="1412875"/>
            <a:ext cx="4103688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9938" y="1412875"/>
            <a:ext cx="4105275" cy="4711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791E80-EB9E-2D4A-A5F8-9319D90971C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33782-5825-4141-9D8A-6CB71349419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708998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A4281F7-146F-8E4F-AA86-473AA46408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27FF9D-913D-0449-ACAE-B06E6BB636B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596187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24EE6ED-6CB8-0C45-8116-AE3DB0C513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D86E1-2538-9244-B6BA-98ECAC2CEFE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10561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752DAEAA-D0DA-BD40-85C7-7258420F4C5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568544-2190-3E48-B4D6-A130550C552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04559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BEBCD2-3F26-EA42-8960-7BB81F830FF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D5109A-2697-C848-8C1E-E706808F8FE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04627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23103B-3F82-C64F-8EC3-BA0AA66CD35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47D004-ED3C-3B49-8446-4EBBA05639D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18519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AFCBD3E-C8D2-2345-811F-3B7378FF61F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4FD78-F5A1-5741-B7AA-869C70E6FFB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06597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274638"/>
            <a:ext cx="2089150" cy="5849937"/>
          </a:xfrm>
        </p:spPr>
        <p:txBody>
          <a:bodyPr vert="eaVert"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119813" cy="5849937"/>
          </a:xfrm>
        </p:spPr>
        <p:txBody>
          <a:bodyPr vert="eaVert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0FF3AF4-59CC-6F40-B72A-B2B3168B494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93A29B-F1AE-BE4C-90D2-C06754E475D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207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8B04A918-A4D0-0345-BBD2-712584DC4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595A4F5C-8B54-7344-AC84-4594A1F18B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B29AF68-B628-8D4E-90A6-E049CAB008F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217537F6-B15F-5A4B-B49B-AE5FA267B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0F42237-1092-4C4A-AC0F-DAE9263A16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4AA37695-1799-4B4A-AFAE-0D427E6D551B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FA322F1E-C61C-E346-9359-614C6D8D8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2" name="Rectangle 2">
            <a:extLst>
              <a:ext uri="{FF2B5EF4-FFF2-40B4-BE49-F238E27FC236}">
                <a16:creationId xmlns:a16="http://schemas.microsoft.com/office/drawing/2014/main" id="{145BD53F-69B4-1546-BB68-3F2A43C44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FB4D459-59C5-D74C-A482-9373084F1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AF704375-750B-BD49-8C5F-ABC47E11972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81116492-B245-D442-86A0-525ACC10B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7E740DA1-293C-9243-B832-4C98999F60D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45EF5D4D-5153-044A-8DA0-1D748D1BE7DD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78FFF417-8DBC-C347-80AD-C8D741A4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672F6076-489C-F541-8ECF-D2104D2DB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CBEF8B12-AECF-0B44-ADFA-D6444953B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2F2A895C-CF8A-F24B-9954-0563C1D27C3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929CF2D6-E37F-1A4A-B45D-0FF9E4F21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CB4BE823-D4F8-8941-92B8-1E93A9EAF5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0539A27B-762F-234A-A736-6C5F4799E791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5C1D2265-D8F0-AF40-B339-1AB5C198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290" name="Rectangle 2">
            <a:extLst>
              <a:ext uri="{FF2B5EF4-FFF2-40B4-BE49-F238E27FC236}">
                <a16:creationId xmlns:a16="http://schemas.microsoft.com/office/drawing/2014/main" id="{7BCA135A-8F51-5C48-A3F7-CB69108C2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8D51B0E-0F56-174C-9678-B3B8BECA1B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7E8897FA-EC62-D245-9A89-7343E688B2E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B0B99B45-5DF8-0E4B-B98C-119D74B51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FB37B9E5-F7BC-D943-82BC-F50F536FE09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5B704C14-B61C-6A4F-B19F-680261874834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B25ED562-DE5E-CC40-9197-FF2BBC77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4" name="Line 2">
            <a:extLst>
              <a:ext uri="{FF2B5EF4-FFF2-40B4-BE49-F238E27FC236}">
                <a16:creationId xmlns:a16="http://schemas.microsoft.com/office/drawing/2014/main" id="{42A3CB52-4B56-CE49-9083-1EEB5A7E3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50" y="908050"/>
            <a:ext cx="8716963" cy="1588"/>
          </a:xfrm>
          <a:prstGeom prst="line">
            <a:avLst/>
          </a:prstGeom>
          <a:noFill/>
          <a:ln w="19080" cap="sq">
            <a:solidFill>
              <a:srgbClr val="005CA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C2AB4B6-18C5-3E48-AD25-8ADB5090A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199180B2-9DB2-BD4A-B1A3-352044180D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512C8544-F00E-6245-ACAE-5A4BD4A72F1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37F07DBE-697A-6741-A51D-2AC1E537B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6725CC68-9A53-934C-958F-05C600579BB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F8E3C487-7AB1-B242-94F5-965D3F57E594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91B29FF0-0594-DD4D-85BF-AA4E2A7B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388778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3A8E5C-3CE2-1346-9284-5CC7EE1E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5775325"/>
            <a:ext cx="1439863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C6DE454B-6558-0A4A-B8AC-C088A4420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AE40E8B-1424-1741-B177-C0DE3CEBD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5E8C95D2-77C5-F244-902A-E24734D0D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4" name="Line 2">
            <a:extLst>
              <a:ext uri="{FF2B5EF4-FFF2-40B4-BE49-F238E27FC236}">
                <a16:creationId xmlns:a16="http://schemas.microsoft.com/office/drawing/2014/main" id="{3CA2ED9E-D3FD-8B48-8A16-A47406EAA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650" y="908050"/>
            <a:ext cx="8716963" cy="1588"/>
          </a:xfrm>
          <a:prstGeom prst="line">
            <a:avLst/>
          </a:prstGeom>
          <a:noFill/>
          <a:ln w="19080" cap="sq">
            <a:solidFill>
              <a:srgbClr val="005CA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0863513-5DEE-7D43-A205-154D183E8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42B7AF1-ADDD-854D-8650-AFDFAC7E8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F841F93-18AE-A742-A5E5-634F61EA4B7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078" name="Text Box 6">
            <a:extLst>
              <a:ext uri="{FF2B5EF4-FFF2-40B4-BE49-F238E27FC236}">
                <a16:creationId xmlns:a16="http://schemas.microsoft.com/office/drawing/2014/main" id="{23D8412B-7026-2443-AECD-EBE19A00E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DADDAA26-BFEC-E441-AD7E-D6741D3D087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F123D132-6F17-C24D-BC4A-6628E6194E67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05DF736F-3CE7-1D40-B2AA-367CE01E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8050C70C-9523-F541-B2BE-6401EF479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09CA91C-5004-0646-AA9B-B93FC26A61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AD98A10-5926-EA40-922D-106235290CE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56E8AC71-8C61-BB45-8F09-C39D53968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5551BF6A-23CA-7F4D-95E4-F2F722EA312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EE556512-BA80-1741-9854-CD039B0D7B01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C931ECA5-0EB6-164F-9C0C-C077D401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6E2CFC97-4930-EF4C-AA8E-DD903F336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2297D2E-4B10-C843-B2EA-64479A8EEF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215D2A9F-4F8C-9547-8E02-ECBFFAB26D2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BA95B109-34EF-8E4A-A2A1-A2C1B5FAE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1F67BF5-7321-F542-81B3-6BA1DA6DA9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C69D743A-8137-A549-9A3C-6EBB93743A03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>
            <a:extLst>
              <a:ext uri="{FF2B5EF4-FFF2-40B4-BE49-F238E27FC236}">
                <a16:creationId xmlns:a16="http://schemas.microsoft.com/office/drawing/2014/main" id="{B1F2C802-092D-E448-B099-BF497391E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F63621B7-337D-0E45-95B7-F52611F7C5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0CC2766-24C2-0444-9EC9-18228A7E0B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990D3E4D-5C05-9243-8BB0-6F4FAE0465C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94260D18-F94D-0D44-B88C-49D833FFC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B58996A0-C84E-B14D-9C9F-A7C73C4C86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E3C7433D-7977-744A-8182-31940E0C54E4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1C37AC12-FE7A-3843-85A2-D54610CD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E4DEC95E-A5E5-6F48-8595-712C259BF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1FA532F-979A-5D47-8964-6B618D226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6DA4AFD5-2AF8-2E4D-9323-4ABD151E1D7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61CC392F-2B12-8745-BE3D-6EA326F97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CB2492BD-19A0-F545-BFB1-66EB59CC3CA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12AC0203-054A-1844-9B8C-B96AB65C95F7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3167EF8A-3901-614E-B39F-D0576CFCC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2650"/>
            <a:ext cx="8964613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7ED45B1D-3A56-414C-8DC1-6BE1F4A05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851B9DC-A2FF-454F-AF0B-8B5215D76F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B15C51AD-4E44-5D48-BE7B-413733BA070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23850" y="6453188"/>
            <a:ext cx="11509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</a:tabLst>
              <a:defRPr sz="1000" b="1" smtClean="0">
                <a:solidFill>
                  <a:srgbClr val="005CA9"/>
                </a:solidFill>
                <a:latin typeface="+mn-lt"/>
                <a:cs typeface="Tahoma" charset="0"/>
              </a:defRPr>
            </a:lvl1pPr>
          </a:lstStyle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2123B0BE-4C4E-384E-A596-0DF9F3F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453188"/>
            <a:ext cx="44005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81A66EC1-D351-504B-8670-E71A8796AFB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BC859A14-75B7-1346-8AE0-16217B87989C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>
            <a:extLst>
              <a:ext uri="{FF2B5EF4-FFF2-40B4-BE49-F238E27FC236}">
                <a16:creationId xmlns:a16="http://schemas.microsoft.com/office/drawing/2014/main" id="{377E5EF2-0BDF-7144-9738-0F7C170D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5775325"/>
            <a:ext cx="1439862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0252C81-DC98-5549-B70D-4CDA5F3B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3887787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2243E098-165C-3740-A1A6-F4E04F4FAE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74638"/>
            <a:ext cx="8361363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553B3A0-AC50-FE43-9207-B942675CF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12875"/>
            <a:ext cx="836136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FED3F8C8-F623-A747-BAFE-C6011BBB84F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315325" y="6453188"/>
            <a:ext cx="7191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</a:tabLst>
              <a:defRPr sz="1000" b="1">
                <a:solidFill>
                  <a:srgbClr val="005CA9"/>
                </a:solidFill>
                <a:latin typeface="Verdana" panose="020B0604030504040204" pitchFamily="34" charset="0"/>
              </a:defRPr>
            </a:lvl1pPr>
          </a:lstStyle>
          <a:p>
            <a:fld id="{72C89A37-0D5A-1042-888E-4309FDD9A066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5CA9"/>
          </a:solidFill>
          <a:latin typeface="Verdana" charset="0"/>
          <a:ea typeface="Arial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5CA9"/>
          </a:solidFill>
          <a:latin typeface="Verdana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umimoji="1" sz="16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>
            <a:extLst>
              <a:ext uri="{FF2B5EF4-FFF2-40B4-BE49-F238E27FC236}">
                <a16:creationId xmlns:a16="http://schemas.microsoft.com/office/drawing/2014/main" id="{90E4285F-0879-BB40-870C-6082FF3A7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349500"/>
            <a:ext cx="864235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kumimoji="0" lang="en-US" altLang="de-DE" sz="3600" b="1" dirty="0">
                <a:solidFill>
                  <a:srgbClr val="005CA9"/>
                </a:solidFill>
                <a:latin typeface="Verdana" panose="020B0604030504040204" pitchFamily="34" charset="0"/>
              </a:rPr>
              <a:t>Modeling the NH</a:t>
            </a:r>
            <a:r>
              <a:rPr kumimoji="0" lang="en-US" altLang="de-DE" sz="3600" b="1" baseline="-25000" dirty="0">
                <a:solidFill>
                  <a:srgbClr val="005CA9"/>
                </a:solidFill>
                <a:latin typeface="Verdana" panose="020B0604030504040204" pitchFamily="34" charset="0"/>
              </a:rPr>
              <a:t>3</a:t>
            </a:r>
            <a:r>
              <a:rPr kumimoji="0" lang="en-US" altLang="de-DE" sz="3600" b="1" dirty="0">
                <a:solidFill>
                  <a:srgbClr val="005CA9"/>
                </a:solidFill>
                <a:latin typeface="Verdana" panose="020B0604030504040204" pitchFamily="34" charset="0"/>
              </a:rPr>
              <a:t> emission of a naturally ventilated dairy barn - A first analysis of different approaches</a:t>
            </a:r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7E1FAC4A-F8CA-B346-A1A3-E50F14E7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229225"/>
            <a:ext cx="7662862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de-DE" sz="1400" dirty="0">
                <a:solidFill>
                  <a:srgbClr val="005CA9"/>
                </a:solidFill>
              </a:rPr>
              <a:t> </a:t>
            </a:r>
            <a:r>
              <a:rPr lang="de-DE" sz="1400" b="1" dirty="0">
                <a:solidFill>
                  <a:srgbClr val="005CA9"/>
                </a:solidFill>
              </a:rPr>
              <a:t>Dilya Willink</a:t>
            </a:r>
            <a:r>
              <a:rPr lang="de-DE" sz="1400" dirty="0">
                <a:solidFill>
                  <a:srgbClr val="005CA9"/>
                </a:solidFill>
              </a:rPr>
              <a:t>, David Janke, Thomas </a:t>
            </a:r>
            <a:r>
              <a:rPr lang="de-DE" sz="1400" dirty="0" err="1">
                <a:solidFill>
                  <a:srgbClr val="005CA9"/>
                </a:solidFill>
              </a:rPr>
              <a:t>Amon</a:t>
            </a:r>
            <a:r>
              <a:rPr lang="de-DE" sz="1400">
                <a:solidFill>
                  <a:srgbClr val="005CA9"/>
                </a:solidFill>
              </a:rPr>
              <a:t>,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89" name="Group 1">
            <a:extLst>
              <a:ext uri="{FF2B5EF4-FFF2-40B4-BE49-F238E27FC236}">
                <a16:creationId xmlns:a16="http://schemas.microsoft.com/office/drawing/2014/main" id="{886124C6-7E24-F542-B116-012396180352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052513"/>
            <a:ext cx="8342312" cy="4413250"/>
            <a:chOff x="295" y="663"/>
            <a:chExt cx="5255" cy="2780"/>
          </a:xfrm>
        </p:grpSpPr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CBC6C00A-09A7-394B-BB74-F0867C2AE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91" b="13145"/>
            <a:stretch>
              <a:fillRect/>
            </a:stretch>
          </p:blipFill>
          <p:spPr bwMode="auto">
            <a:xfrm>
              <a:off x="295" y="663"/>
              <a:ext cx="5255" cy="2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/>
                    <a:srcRect t="14291" b="1314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7651" name="Line 3">
              <a:extLst>
                <a:ext uri="{FF2B5EF4-FFF2-40B4-BE49-F238E27FC236}">
                  <a16:creationId xmlns:a16="http://schemas.microsoft.com/office/drawing/2014/main" id="{85F46E7D-CBD9-2B48-AA22-CF2E75AA3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3" y="722"/>
              <a:ext cx="0" cy="2721"/>
            </a:xfrm>
            <a:prstGeom prst="line">
              <a:avLst/>
            </a:prstGeom>
            <a:noFill/>
            <a:ln w="38160" cap="sq">
              <a:solidFill>
                <a:srgbClr val="B6DCD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ru-RU">
                <a:latin typeface="Arial" charset="0"/>
                <a:cs typeface="Arial" charset="0"/>
              </a:endParaRPr>
            </a:p>
          </p:txBody>
        </p:sp>
        <p:sp>
          <p:nvSpPr>
            <p:cNvPr id="27652" name="Line 4">
              <a:extLst>
                <a:ext uri="{FF2B5EF4-FFF2-40B4-BE49-F238E27FC236}">
                  <a16:creationId xmlns:a16="http://schemas.microsoft.com/office/drawing/2014/main" id="{A250D195-A048-0646-9710-CF66A81FE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" y="2174"/>
              <a:ext cx="4927" cy="0"/>
            </a:xfrm>
            <a:prstGeom prst="line">
              <a:avLst/>
            </a:prstGeom>
            <a:noFill/>
            <a:ln w="38160" cap="sq">
              <a:solidFill>
                <a:srgbClr val="B6DCD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Times New Roman" charset="0"/>
                <a:buNone/>
                <a:defRPr/>
              </a:pPr>
              <a:endParaRPr lang="ru-RU">
                <a:latin typeface="Arial" charset="0"/>
                <a:cs typeface="Arial" charset="0"/>
              </a:endParaRPr>
            </a:p>
          </p:txBody>
        </p:sp>
        <p:sp>
          <p:nvSpPr>
            <p:cNvPr id="27653" name="Text Box 5">
              <a:extLst>
                <a:ext uri="{FF2B5EF4-FFF2-40B4-BE49-F238E27FC236}">
                  <a16:creationId xmlns:a16="http://schemas.microsoft.com/office/drawing/2014/main" id="{FB0D8B01-34DF-6747-B0F6-9B75FE2A4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3" y="1340"/>
              <a:ext cx="18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de-DE" sz="4400" b="1">
                  <a:latin typeface="Calibri" charset="0"/>
                </a:rPr>
                <a:t>I</a:t>
              </a:r>
            </a:p>
          </p:txBody>
        </p:sp>
        <p:sp>
          <p:nvSpPr>
            <p:cNvPr id="27654" name="Text Box 6">
              <a:extLst>
                <a:ext uri="{FF2B5EF4-FFF2-40B4-BE49-F238E27FC236}">
                  <a16:creationId xmlns:a16="http://schemas.microsoft.com/office/drawing/2014/main" id="{4582F984-3C45-CF4C-B376-ECE205BE1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3" y="2471"/>
              <a:ext cx="316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de-DE" sz="4400" b="1">
                  <a:latin typeface="Calibri" charset="0"/>
                </a:rPr>
                <a:t>II</a:t>
              </a:r>
            </a:p>
          </p:txBody>
        </p:sp>
        <p:sp>
          <p:nvSpPr>
            <p:cNvPr id="27655" name="Text Box 7">
              <a:extLst>
                <a:ext uri="{FF2B5EF4-FFF2-40B4-BE49-F238E27FC236}">
                  <a16:creationId xmlns:a16="http://schemas.microsoft.com/office/drawing/2014/main" id="{D675420A-5AE1-2844-A2D9-17A630FD40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327"/>
              <a:ext cx="43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de-DE" sz="4400" b="1">
                  <a:latin typeface="Calibri" charset="0"/>
                </a:rPr>
                <a:t>IV</a:t>
              </a:r>
            </a:p>
          </p:txBody>
        </p:sp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52518826-81EA-C84B-B787-DEFCDE0AB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482"/>
              <a:ext cx="61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de-DE" sz="4400" b="1">
                  <a:latin typeface="Calibri" charset="0"/>
                </a:rPr>
                <a:t>III</a:t>
              </a:r>
            </a:p>
          </p:txBody>
        </p:sp>
      </p:grpSp>
      <p:grpSp>
        <p:nvGrpSpPr>
          <p:cNvPr id="37890" name="Group 9">
            <a:extLst>
              <a:ext uri="{FF2B5EF4-FFF2-40B4-BE49-F238E27FC236}">
                <a16:creationId xmlns:a16="http://schemas.microsoft.com/office/drawing/2014/main" id="{1B21D6CA-4D87-9045-A24B-73FCE6CCF880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052513"/>
            <a:ext cx="2014538" cy="458787"/>
            <a:chOff x="340" y="663"/>
            <a:chExt cx="1269" cy="289"/>
          </a:xfrm>
        </p:grpSpPr>
        <p:sp>
          <p:nvSpPr>
            <p:cNvPr id="27658" name="Rectangle 10">
              <a:extLst>
                <a:ext uri="{FF2B5EF4-FFF2-40B4-BE49-F238E27FC236}">
                  <a16:creationId xmlns:a16="http://schemas.microsoft.com/office/drawing/2014/main" id="{F3A31994-1B4B-FB47-A0C2-12AD91874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754"/>
              <a:ext cx="59" cy="59"/>
            </a:xfrm>
            <a:prstGeom prst="rect">
              <a:avLst/>
            </a:prstGeom>
            <a:solidFill>
              <a:srgbClr val="FF0000"/>
            </a:solidFill>
            <a:ln w="2556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ru-RU">
                <a:latin typeface="Arial" charset="0"/>
                <a:cs typeface="Arial" charset="0"/>
              </a:endParaRPr>
            </a:p>
          </p:txBody>
        </p:sp>
        <p:sp>
          <p:nvSpPr>
            <p:cNvPr id="27659" name="Text Box 11">
              <a:extLst>
                <a:ext uri="{FF2B5EF4-FFF2-40B4-BE49-F238E27FC236}">
                  <a16:creationId xmlns:a16="http://schemas.microsoft.com/office/drawing/2014/main" id="{C5BA83C3-A7AA-0949-A9B1-108230F94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663"/>
              <a:ext cx="122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buClrTx/>
                <a:buFontTx/>
                <a:buNone/>
                <a:defRPr/>
              </a:pPr>
              <a:r>
                <a:rPr lang="de-DE">
                  <a:latin typeface="Calibri" charset="0"/>
                </a:rPr>
                <a:t>Probenahme</a:t>
              </a:r>
            </a:p>
          </p:txBody>
        </p:sp>
      </p:grpSp>
      <p:sp>
        <p:nvSpPr>
          <p:cNvPr id="27660" name="Rectangle 12">
            <a:extLst>
              <a:ext uri="{FF2B5EF4-FFF2-40B4-BE49-F238E27FC236}">
                <a16:creationId xmlns:a16="http://schemas.microsoft.com/office/drawing/2014/main" id="{2CE70D2E-2120-6A44-9633-15CB32D54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4005263"/>
            <a:ext cx="95250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661" name="Freeform 13">
            <a:extLst>
              <a:ext uri="{FF2B5EF4-FFF2-40B4-BE49-F238E27FC236}">
                <a16:creationId xmlns:a16="http://schemas.microsoft.com/office/drawing/2014/main" id="{A50B792F-D091-5445-86C5-D1915675A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1268413"/>
            <a:ext cx="71437" cy="71437"/>
          </a:xfrm>
          <a:custGeom>
            <a:avLst/>
            <a:gdLst>
              <a:gd name="T0" fmla="*/ 0 w 71437"/>
              <a:gd name="T1" fmla="*/ 35719 h 71437"/>
              <a:gd name="T2" fmla="*/ 35719 w 71437"/>
              <a:gd name="T3" fmla="*/ 0 h 71437"/>
              <a:gd name="T4" fmla="*/ 71438 w 71437"/>
              <a:gd name="T5" fmla="*/ 35719 h 71437"/>
              <a:gd name="T6" fmla="*/ 35719 w 71437"/>
              <a:gd name="T7" fmla="*/ 71438 h 71437"/>
              <a:gd name="T8" fmla="*/ 0 w 71437"/>
              <a:gd name="T9" fmla="*/ 35719 h 71437"/>
              <a:gd name="T10" fmla="*/ 17859 w 71437"/>
              <a:gd name="T11" fmla="*/ 35719 h 71437"/>
              <a:gd name="T12" fmla="*/ 35718 w 71437"/>
              <a:gd name="T13" fmla="*/ 53578 h 71437"/>
              <a:gd name="T14" fmla="*/ 53577 w 71437"/>
              <a:gd name="T15" fmla="*/ 35719 h 71437"/>
              <a:gd name="T16" fmla="*/ 35718 w 71437"/>
              <a:gd name="T17" fmla="*/ 17860 h 71437"/>
              <a:gd name="T18" fmla="*/ 17859 w 71437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8" y="53578"/>
                </a:cubicBezTo>
                <a:cubicBezTo>
                  <a:pt x="45581" y="53578"/>
                  <a:pt x="53577" y="45582"/>
                  <a:pt x="53577" y="35719"/>
                </a:cubicBezTo>
                <a:cubicBezTo>
                  <a:pt x="53577" y="25856"/>
                  <a:pt x="45581" y="17860"/>
                  <a:pt x="35718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B3A16CF4-7FC9-CF48-971B-861792D8A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4652963"/>
            <a:ext cx="95250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6863CFCB-F4DD-BB40-BE90-D7F46D698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1087438"/>
            <a:ext cx="19446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>
                <a:latin typeface="Calibri" charset="0"/>
              </a:rPr>
              <a:t>Beam  </a:t>
            </a:r>
          </a:p>
        </p:txBody>
      </p:sp>
      <p:sp>
        <p:nvSpPr>
          <p:cNvPr id="27664" name="Freeform 16">
            <a:extLst>
              <a:ext uri="{FF2B5EF4-FFF2-40B4-BE49-F238E27FC236}">
                <a16:creationId xmlns:a16="http://schemas.microsoft.com/office/drawing/2014/main" id="{3B4DC97D-C862-5B4E-A68B-483BA951C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2492375"/>
            <a:ext cx="71438" cy="73025"/>
          </a:xfrm>
          <a:custGeom>
            <a:avLst/>
            <a:gdLst>
              <a:gd name="T0" fmla="*/ 0 w 71438"/>
              <a:gd name="T1" fmla="*/ 36513 h 73025"/>
              <a:gd name="T2" fmla="*/ 35719 w 71438"/>
              <a:gd name="T3" fmla="*/ 0 h 73025"/>
              <a:gd name="T4" fmla="*/ 71438 w 71438"/>
              <a:gd name="T5" fmla="*/ 36513 h 73025"/>
              <a:gd name="T6" fmla="*/ 35719 w 71438"/>
              <a:gd name="T7" fmla="*/ 73026 h 73025"/>
              <a:gd name="T8" fmla="*/ 0 w 71438"/>
              <a:gd name="T9" fmla="*/ 36513 h 73025"/>
              <a:gd name="T10" fmla="*/ 17860 w 71438"/>
              <a:gd name="T11" fmla="*/ 36513 h 73025"/>
              <a:gd name="T12" fmla="*/ 35720 w 71438"/>
              <a:gd name="T13" fmla="*/ 55166 h 73025"/>
              <a:gd name="T14" fmla="*/ 53580 w 71438"/>
              <a:gd name="T15" fmla="*/ 36513 h 73025"/>
              <a:gd name="T16" fmla="*/ 35720 w 71438"/>
              <a:gd name="T17" fmla="*/ 17860 h 73025"/>
              <a:gd name="T18" fmla="*/ 17860 w 71438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60" y="36513"/>
                </a:moveTo>
                <a:cubicBezTo>
                  <a:pt x="17860" y="46815"/>
                  <a:pt x="25856" y="55166"/>
                  <a:pt x="35720" y="55166"/>
                </a:cubicBezTo>
                <a:cubicBezTo>
                  <a:pt x="45584" y="55166"/>
                  <a:pt x="53580" y="46815"/>
                  <a:pt x="53580" y="36513"/>
                </a:cubicBezTo>
                <a:cubicBezTo>
                  <a:pt x="53580" y="26211"/>
                  <a:pt x="45584" y="17860"/>
                  <a:pt x="35720" y="17860"/>
                </a:cubicBezTo>
                <a:cubicBezTo>
                  <a:pt x="25856" y="17860"/>
                  <a:pt x="17860" y="26211"/>
                  <a:pt x="17860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5" name="Freeform 17">
            <a:extLst>
              <a:ext uri="{FF2B5EF4-FFF2-40B4-BE49-F238E27FC236}">
                <a16:creationId xmlns:a16="http://schemas.microsoft.com/office/drawing/2014/main" id="{EF3A8B27-80CE-D34E-92D4-83AD17D39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2492375"/>
            <a:ext cx="71438" cy="73025"/>
          </a:xfrm>
          <a:custGeom>
            <a:avLst/>
            <a:gdLst>
              <a:gd name="T0" fmla="*/ 0 w 71438"/>
              <a:gd name="T1" fmla="*/ 36513 h 73025"/>
              <a:gd name="T2" fmla="*/ 35719 w 71438"/>
              <a:gd name="T3" fmla="*/ 0 h 73025"/>
              <a:gd name="T4" fmla="*/ 71438 w 71438"/>
              <a:gd name="T5" fmla="*/ 36513 h 73025"/>
              <a:gd name="T6" fmla="*/ 35719 w 71438"/>
              <a:gd name="T7" fmla="*/ 73026 h 73025"/>
              <a:gd name="T8" fmla="*/ 0 w 71438"/>
              <a:gd name="T9" fmla="*/ 36513 h 73025"/>
              <a:gd name="T10" fmla="*/ 17860 w 71438"/>
              <a:gd name="T11" fmla="*/ 36513 h 73025"/>
              <a:gd name="T12" fmla="*/ 35720 w 71438"/>
              <a:gd name="T13" fmla="*/ 55166 h 73025"/>
              <a:gd name="T14" fmla="*/ 53580 w 71438"/>
              <a:gd name="T15" fmla="*/ 36513 h 73025"/>
              <a:gd name="T16" fmla="*/ 35720 w 71438"/>
              <a:gd name="T17" fmla="*/ 17860 h 73025"/>
              <a:gd name="T18" fmla="*/ 17860 w 71438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60" y="36513"/>
                </a:moveTo>
                <a:cubicBezTo>
                  <a:pt x="17860" y="46815"/>
                  <a:pt x="25856" y="55166"/>
                  <a:pt x="35720" y="55166"/>
                </a:cubicBezTo>
                <a:cubicBezTo>
                  <a:pt x="45584" y="55166"/>
                  <a:pt x="53580" y="46815"/>
                  <a:pt x="53580" y="36513"/>
                </a:cubicBezTo>
                <a:cubicBezTo>
                  <a:pt x="53580" y="26211"/>
                  <a:pt x="45584" y="17860"/>
                  <a:pt x="35720" y="17860"/>
                </a:cubicBezTo>
                <a:cubicBezTo>
                  <a:pt x="25856" y="17860"/>
                  <a:pt x="17860" y="26211"/>
                  <a:pt x="17860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6" name="Freeform 18">
            <a:extLst>
              <a:ext uri="{FF2B5EF4-FFF2-40B4-BE49-F238E27FC236}">
                <a16:creationId xmlns:a16="http://schemas.microsoft.com/office/drawing/2014/main" id="{EDB92259-FA71-0545-9E4D-B87D46F2A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925" y="2492375"/>
            <a:ext cx="71438" cy="73025"/>
          </a:xfrm>
          <a:custGeom>
            <a:avLst/>
            <a:gdLst>
              <a:gd name="T0" fmla="*/ 0 w 71438"/>
              <a:gd name="T1" fmla="*/ 36513 h 73025"/>
              <a:gd name="T2" fmla="*/ 35719 w 71438"/>
              <a:gd name="T3" fmla="*/ 0 h 73025"/>
              <a:gd name="T4" fmla="*/ 71438 w 71438"/>
              <a:gd name="T5" fmla="*/ 36513 h 73025"/>
              <a:gd name="T6" fmla="*/ 35719 w 71438"/>
              <a:gd name="T7" fmla="*/ 73026 h 73025"/>
              <a:gd name="T8" fmla="*/ 0 w 71438"/>
              <a:gd name="T9" fmla="*/ 36513 h 73025"/>
              <a:gd name="T10" fmla="*/ 17860 w 71438"/>
              <a:gd name="T11" fmla="*/ 36513 h 73025"/>
              <a:gd name="T12" fmla="*/ 35720 w 71438"/>
              <a:gd name="T13" fmla="*/ 55166 h 73025"/>
              <a:gd name="T14" fmla="*/ 53580 w 71438"/>
              <a:gd name="T15" fmla="*/ 36513 h 73025"/>
              <a:gd name="T16" fmla="*/ 35720 w 71438"/>
              <a:gd name="T17" fmla="*/ 17860 h 73025"/>
              <a:gd name="T18" fmla="*/ 17860 w 71438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60" y="36513"/>
                </a:moveTo>
                <a:cubicBezTo>
                  <a:pt x="17860" y="46815"/>
                  <a:pt x="25856" y="55166"/>
                  <a:pt x="35720" y="55166"/>
                </a:cubicBezTo>
                <a:cubicBezTo>
                  <a:pt x="45584" y="55166"/>
                  <a:pt x="53580" y="46815"/>
                  <a:pt x="53580" y="36513"/>
                </a:cubicBezTo>
                <a:cubicBezTo>
                  <a:pt x="53580" y="26211"/>
                  <a:pt x="45584" y="17860"/>
                  <a:pt x="35720" y="17860"/>
                </a:cubicBezTo>
                <a:cubicBezTo>
                  <a:pt x="25856" y="17860"/>
                  <a:pt x="17860" y="26211"/>
                  <a:pt x="17860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7" name="Freeform 19">
            <a:extLst>
              <a:ext uri="{FF2B5EF4-FFF2-40B4-BE49-F238E27FC236}">
                <a16:creationId xmlns:a16="http://schemas.microsoft.com/office/drawing/2014/main" id="{C2F734A0-E635-3E43-BFD3-DBCCD2E4E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2492375"/>
            <a:ext cx="71437" cy="73025"/>
          </a:xfrm>
          <a:custGeom>
            <a:avLst/>
            <a:gdLst>
              <a:gd name="T0" fmla="*/ 0 w 71437"/>
              <a:gd name="T1" fmla="*/ 36513 h 73025"/>
              <a:gd name="T2" fmla="*/ 35719 w 71437"/>
              <a:gd name="T3" fmla="*/ 0 h 73025"/>
              <a:gd name="T4" fmla="*/ 71438 w 71437"/>
              <a:gd name="T5" fmla="*/ 36513 h 73025"/>
              <a:gd name="T6" fmla="*/ 35719 w 71437"/>
              <a:gd name="T7" fmla="*/ 73026 h 73025"/>
              <a:gd name="T8" fmla="*/ 0 w 71437"/>
              <a:gd name="T9" fmla="*/ 36513 h 73025"/>
              <a:gd name="T10" fmla="*/ 17859 w 71437"/>
              <a:gd name="T11" fmla="*/ 36513 h 73025"/>
              <a:gd name="T12" fmla="*/ 35718 w 71437"/>
              <a:gd name="T13" fmla="*/ 55166 h 73025"/>
              <a:gd name="T14" fmla="*/ 53577 w 71437"/>
              <a:gd name="T15" fmla="*/ 36513 h 73025"/>
              <a:gd name="T16" fmla="*/ 35718 w 71437"/>
              <a:gd name="T17" fmla="*/ 17860 h 73025"/>
              <a:gd name="T18" fmla="*/ 17859 w 71437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59" y="36513"/>
                </a:moveTo>
                <a:cubicBezTo>
                  <a:pt x="17859" y="46815"/>
                  <a:pt x="25855" y="55166"/>
                  <a:pt x="35718" y="55166"/>
                </a:cubicBezTo>
                <a:cubicBezTo>
                  <a:pt x="45581" y="55166"/>
                  <a:pt x="53577" y="46815"/>
                  <a:pt x="53577" y="36513"/>
                </a:cubicBezTo>
                <a:cubicBezTo>
                  <a:pt x="53577" y="26211"/>
                  <a:pt x="45581" y="17860"/>
                  <a:pt x="35718" y="17860"/>
                </a:cubicBezTo>
                <a:cubicBezTo>
                  <a:pt x="25855" y="17860"/>
                  <a:pt x="17859" y="26211"/>
                  <a:pt x="17859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8" name="Freeform 20">
            <a:extLst>
              <a:ext uri="{FF2B5EF4-FFF2-40B4-BE49-F238E27FC236}">
                <a16:creationId xmlns:a16="http://schemas.microsoft.com/office/drawing/2014/main" id="{DDDD6CE7-FE72-DD45-92BC-D7723C1AD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2492375"/>
            <a:ext cx="71437" cy="73025"/>
          </a:xfrm>
          <a:custGeom>
            <a:avLst/>
            <a:gdLst>
              <a:gd name="T0" fmla="*/ 0 w 71437"/>
              <a:gd name="T1" fmla="*/ 36513 h 73025"/>
              <a:gd name="T2" fmla="*/ 35719 w 71437"/>
              <a:gd name="T3" fmla="*/ 0 h 73025"/>
              <a:gd name="T4" fmla="*/ 71438 w 71437"/>
              <a:gd name="T5" fmla="*/ 36513 h 73025"/>
              <a:gd name="T6" fmla="*/ 35719 w 71437"/>
              <a:gd name="T7" fmla="*/ 73026 h 73025"/>
              <a:gd name="T8" fmla="*/ 0 w 71437"/>
              <a:gd name="T9" fmla="*/ 36513 h 73025"/>
              <a:gd name="T10" fmla="*/ 17859 w 71437"/>
              <a:gd name="T11" fmla="*/ 36513 h 73025"/>
              <a:gd name="T12" fmla="*/ 35718 w 71437"/>
              <a:gd name="T13" fmla="*/ 55166 h 73025"/>
              <a:gd name="T14" fmla="*/ 53577 w 71437"/>
              <a:gd name="T15" fmla="*/ 36513 h 73025"/>
              <a:gd name="T16" fmla="*/ 35718 w 71437"/>
              <a:gd name="T17" fmla="*/ 17860 h 73025"/>
              <a:gd name="T18" fmla="*/ 17859 w 71437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59" y="36513"/>
                </a:moveTo>
                <a:cubicBezTo>
                  <a:pt x="17859" y="46815"/>
                  <a:pt x="25855" y="55166"/>
                  <a:pt x="35718" y="55166"/>
                </a:cubicBezTo>
                <a:cubicBezTo>
                  <a:pt x="45581" y="55166"/>
                  <a:pt x="53577" y="46815"/>
                  <a:pt x="53577" y="36513"/>
                </a:cubicBezTo>
                <a:cubicBezTo>
                  <a:pt x="53577" y="26211"/>
                  <a:pt x="45581" y="17860"/>
                  <a:pt x="35718" y="17860"/>
                </a:cubicBezTo>
                <a:cubicBezTo>
                  <a:pt x="25855" y="17860"/>
                  <a:pt x="17859" y="26211"/>
                  <a:pt x="17859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69" name="Freeform 21">
            <a:extLst>
              <a:ext uri="{FF2B5EF4-FFF2-40B4-BE49-F238E27FC236}">
                <a16:creationId xmlns:a16="http://schemas.microsoft.com/office/drawing/2014/main" id="{6766D793-CEEB-0748-894F-00A4D9F84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492375"/>
            <a:ext cx="71438" cy="73025"/>
          </a:xfrm>
          <a:custGeom>
            <a:avLst/>
            <a:gdLst>
              <a:gd name="T0" fmla="*/ 0 w 71438"/>
              <a:gd name="T1" fmla="*/ 36513 h 73025"/>
              <a:gd name="T2" fmla="*/ 35719 w 71438"/>
              <a:gd name="T3" fmla="*/ 0 h 73025"/>
              <a:gd name="T4" fmla="*/ 71438 w 71438"/>
              <a:gd name="T5" fmla="*/ 36513 h 73025"/>
              <a:gd name="T6" fmla="*/ 35719 w 71438"/>
              <a:gd name="T7" fmla="*/ 73026 h 73025"/>
              <a:gd name="T8" fmla="*/ 0 w 71438"/>
              <a:gd name="T9" fmla="*/ 36513 h 73025"/>
              <a:gd name="T10" fmla="*/ 17860 w 71438"/>
              <a:gd name="T11" fmla="*/ 36513 h 73025"/>
              <a:gd name="T12" fmla="*/ 35720 w 71438"/>
              <a:gd name="T13" fmla="*/ 55166 h 73025"/>
              <a:gd name="T14" fmla="*/ 53580 w 71438"/>
              <a:gd name="T15" fmla="*/ 36513 h 73025"/>
              <a:gd name="T16" fmla="*/ 35720 w 71438"/>
              <a:gd name="T17" fmla="*/ 17860 h 73025"/>
              <a:gd name="T18" fmla="*/ 17860 w 71438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60" y="36513"/>
                </a:moveTo>
                <a:cubicBezTo>
                  <a:pt x="17860" y="46815"/>
                  <a:pt x="25856" y="55166"/>
                  <a:pt x="35720" y="55166"/>
                </a:cubicBezTo>
                <a:cubicBezTo>
                  <a:pt x="45584" y="55166"/>
                  <a:pt x="53580" y="46815"/>
                  <a:pt x="53580" y="36513"/>
                </a:cubicBezTo>
                <a:cubicBezTo>
                  <a:pt x="53580" y="26211"/>
                  <a:pt x="45584" y="17860"/>
                  <a:pt x="35720" y="17860"/>
                </a:cubicBezTo>
                <a:cubicBezTo>
                  <a:pt x="25856" y="17860"/>
                  <a:pt x="17860" y="26211"/>
                  <a:pt x="17860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0" name="Freeform 22">
            <a:extLst>
              <a:ext uri="{FF2B5EF4-FFF2-40B4-BE49-F238E27FC236}">
                <a16:creationId xmlns:a16="http://schemas.microsoft.com/office/drawing/2014/main" id="{855DB278-D8FF-994B-A194-6CCF681F6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075" y="2492375"/>
            <a:ext cx="71438" cy="73025"/>
          </a:xfrm>
          <a:custGeom>
            <a:avLst/>
            <a:gdLst>
              <a:gd name="T0" fmla="*/ 0 w 71438"/>
              <a:gd name="T1" fmla="*/ 36513 h 73025"/>
              <a:gd name="T2" fmla="*/ 35719 w 71438"/>
              <a:gd name="T3" fmla="*/ 0 h 73025"/>
              <a:gd name="T4" fmla="*/ 71438 w 71438"/>
              <a:gd name="T5" fmla="*/ 36513 h 73025"/>
              <a:gd name="T6" fmla="*/ 35719 w 71438"/>
              <a:gd name="T7" fmla="*/ 73026 h 73025"/>
              <a:gd name="T8" fmla="*/ 0 w 71438"/>
              <a:gd name="T9" fmla="*/ 36513 h 73025"/>
              <a:gd name="T10" fmla="*/ 17860 w 71438"/>
              <a:gd name="T11" fmla="*/ 36513 h 73025"/>
              <a:gd name="T12" fmla="*/ 35720 w 71438"/>
              <a:gd name="T13" fmla="*/ 55166 h 73025"/>
              <a:gd name="T14" fmla="*/ 53580 w 71438"/>
              <a:gd name="T15" fmla="*/ 36513 h 73025"/>
              <a:gd name="T16" fmla="*/ 35720 w 71438"/>
              <a:gd name="T17" fmla="*/ 17860 h 73025"/>
              <a:gd name="T18" fmla="*/ 17860 w 71438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60" y="36513"/>
                </a:moveTo>
                <a:cubicBezTo>
                  <a:pt x="17860" y="46815"/>
                  <a:pt x="25856" y="55166"/>
                  <a:pt x="35720" y="55166"/>
                </a:cubicBezTo>
                <a:cubicBezTo>
                  <a:pt x="45584" y="55166"/>
                  <a:pt x="53580" y="46815"/>
                  <a:pt x="53580" y="36513"/>
                </a:cubicBezTo>
                <a:cubicBezTo>
                  <a:pt x="53580" y="26211"/>
                  <a:pt x="45584" y="17860"/>
                  <a:pt x="35720" y="17860"/>
                </a:cubicBezTo>
                <a:cubicBezTo>
                  <a:pt x="25856" y="17860"/>
                  <a:pt x="17860" y="26211"/>
                  <a:pt x="17860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1" name="Freeform 23">
            <a:extLst>
              <a:ext uri="{FF2B5EF4-FFF2-40B4-BE49-F238E27FC236}">
                <a16:creationId xmlns:a16="http://schemas.microsoft.com/office/drawing/2014/main" id="{6BC8FF68-A8E4-E84C-8598-6481F5A1D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2492375"/>
            <a:ext cx="71438" cy="73025"/>
          </a:xfrm>
          <a:custGeom>
            <a:avLst/>
            <a:gdLst>
              <a:gd name="T0" fmla="*/ 0 w 71438"/>
              <a:gd name="T1" fmla="*/ 36513 h 73025"/>
              <a:gd name="T2" fmla="*/ 35719 w 71438"/>
              <a:gd name="T3" fmla="*/ 0 h 73025"/>
              <a:gd name="T4" fmla="*/ 71438 w 71438"/>
              <a:gd name="T5" fmla="*/ 36513 h 73025"/>
              <a:gd name="T6" fmla="*/ 35719 w 71438"/>
              <a:gd name="T7" fmla="*/ 73026 h 73025"/>
              <a:gd name="T8" fmla="*/ 0 w 71438"/>
              <a:gd name="T9" fmla="*/ 36513 h 73025"/>
              <a:gd name="T10" fmla="*/ 17860 w 71438"/>
              <a:gd name="T11" fmla="*/ 36513 h 73025"/>
              <a:gd name="T12" fmla="*/ 35720 w 71438"/>
              <a:gd name="T13" fmla="*/ 55166 h 73025"/>
              <a:gd name="T14" fmla="*/ 53580 w 71438"/>
              <a:gd name="T15" fmla="*/ 36513 h 73025"/>
              <a:gd name="T16" fmla="*/ 35720 w 71438"/>
              <a:gd name="T17" fmla="*/ 17860 h 73025"/>
              <a:gd name="T18" fmla="*/ 17860 w 71438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60" y="36513"/>
                </a:moveTo>
                <a:cubicBezTo>
                  <a:pt x="17860" y="46815"/>
                  <a:pt x="25856" y="55166"/>
                  <a:pt x="35720" y="55166"/>
                </a:cubicBezTo>
                <a:cubicBezTo>
                  <a:pt x="45584" y="55166"/>
                  <a:pt x="53580" y="46815"/>
                  <a:pt x="53580" y="36513"/>
                </a:cubicBezTo>
                <a:cubicBezTo>
                  <a:pt x="53580" y="26211"/>
                  <a:pt x="45584" y="17860"/>
                  <a:pt x="35720" y="17860"/>
                </a:cubicBezTo>
                <a:cubicBezTo>
                  <a:pt x="25856" y="17860"/>
                  <a:pt x="17860" y="26211"/>
                  <a:pt x="17860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2" name="Freeform 24">
            <a:extLst>
              <a:ext uri="{FF2B5EF4-FFF2-40B4-BE49-F238E27FC236}">
                <a16:creationId xmlns:a16="http://schemas.microsoft.com/office/drawing/2014/main" id="{55E549C2-7771-CE47-B331-C4F219256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38" y="2492375"/>
            <a:ext cx="73025" cy="73025"/>
          </a:xfrm>
          <a:custGeom>
            <a:avLst/>
            <a:gdLst>
              <a:gd name="T0" fmla="*/ 0 w 73025"/>
              <a:gd name="T1" fmla="*/ 36513 h 73025"/>
              <a:gd name="T2" fmla="*/ 36513 w 73025"/>
              <a:gd name="T3" fmla="*/ 0 h 73025"/>
              <a:gd name="T4" fmla="*/ 73026 w 73025"/>
              <a:gd name="T5" fmla="*/ 36513 h 73025"/>
              <a:gd name="T6" fmla="*/ 36513 w 73025"/>
              <a:gd name="T7" fmla="*/ 73026 h 73025"/>
              <a:gd name="T8" fmla="*/ 0 w 73025"/>
              <a:gd name="T9" fmla="*/ 36513 h 73025"/>
              <a:gd name="T10" fmla="*/ 18256 w 73025"/>
              <a:gd name="T11" fmla="*/ 36513 h 73025"/>
              <a:gd name="T12" fmla="*/ 36512 w 73025"/>
              <a:gd name="T13" fmla="*/ 54769 h 73025"/>
              <a:gd name="T14" fmla="*/ 54768 w 73025"/>
              <a:gd name="T15" fmla="*/ 36513 h 73025"/>
              <a:gd name="T16" fmla="*/ 36512 w 73025"/>
              <a:gd name="T17" fmla="*/ 18257 h 73025"/>
              <a:gd name="T18" fmla="*/ 18256 w 73025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3025" h="73025">
                <a:moveTo>
                  <a:pt x="0" y="36513"/>
                </a:moveTo>
                <a:cubicBezTo>
                  <a:pt x="0" y="16347"/>
                  <a:pt x="16347" y="0"/>
                  <a:pt x="36513" y="0"/>
                </a:cubicBezTo>
                <a:cubicBezTo>
                  <a:pt x="56679" y="0"/>
                  <a:pt x="73026" y="16347"/>
                  <a:pt x="73026" y="36513"/>
                </a:cubicBezTo>
                <a:cubicBezTo>
                  <a:pt x="73026" y="56679"/>
                  <a:pt x="56679" y="73026"/>
                  <a:pt x="36513" y="73026"/>
                </a:cubicBezTo>
                <a:cubicBezTo>
                  <a:pt x="16347" y="73026"/>
                  <a:pt x="0" y="56679"/>
                  <a:pt x="0" y="36513"/>
                </a:cubicBezTo>
                <a:close/>
                <a:moveTo>
                  <a:pt x="18256" y="36513"/>
                </a:moveTo>
                <a:cubicBezTo>
                  <a:pt x="18256" y="46596"/>
                  <a:pt x="26429" y="54769"/>
                  <a:pt x="36512" y="54769"/>
                </a:cubicBezTo>
                <a:cubicBezTo>
                  <a:pt x="46595" y="54769"/>
                  <a:pt x="54768" y="46596"/>
                  <a:pt x="54768" y="36513"/>
                </a:cubicBezTo>
                <a:cubicBezTo>
                  <a:pt x="54768" y="26430"/>
                  <a:pt x="46595" y="18257"/>
                  <a:pt x="36512" y="18257"/>
                </a:cubicBezTo>
                <a:cubicBezTo>
                  <a:pt x="26429" y="18257"/>
                  <a:pt x="18256" y="26430"/>
                  <a:pt x="18256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3" name="Freeform 25">
            <a:extLst>
              <a:ext uri="{FF2B5EF4-FFF2-40B4-BE49-F238E27FC236}">
                <a16:creationId xmlns:a16="http://schemas.microsoft.com/office/drawing/2014/main" id="{9CD5ED0F-B4A6-2E43-A79B-CE2AE384C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2492375"/>
            <a:ext cx="71438" cy="73025"/>
          </a:xfrm>
          <a:custGeom>
            <a:avLst/>
            <a:gdLst>
              <a:gd name="T0" fmla="*/ 0 w 71438"/>
              <a:gd name="T1" fmla="*/ 36513 h 73025"/>
              <a:gd name="T2" fmla="*/ 35719 w 71438"/>
              <a:gd name="T3" fmla="*/ 0 h 73025"/>
              <a:gd name="T4" fmla="*/ 71438 w 71438"/>
              <a:gd name="T5" fmla="*/ 36513 h 73025"/>
              <a:gd name="T6" fmla="*/ 35719 w 71438"/>
              <a:gd name="T7" fmla="*/ 73026 h 73025"/>
              <a:gd name="T8" fmla="*/ 0 w 71438"/>
              <a:gd name="T9" fmla="*/ 36513 h 73025"/>
              <a:gd name="T10" fmla="*/ 17860 w 71438"/>
              <a:gd name="T11" fmla="*/ 36513 h 73025"/>
              <a:gd name="T12" fmla="*/ 35720 w 71438"/>
              <a:gd name="T13" fmla="*/ 55166 h 73025"/>
              <a:gd name="T14" fmla="*/ 53580 w 71438"/>
              <a:gd name="T15" fmla="*/ 36513 h 73025"/>
              <a:gd name="T16" fmla="*/ 35720 w 71438"/>
              <a:gd name="T17" fmla="*/ 17860 h 73025"/>
              <a:gd name="T18" fmla="*/ 17860 w 71438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60" y="36513"/>
                </a:moveTo>
                <a:cubicBezTo>
                  <a:pt x="17860" y="46815"/>
                  <a:pt x="25856" y="55166"/>
                  <a:pt x="35720" y="55166"/>
                </a:cubicBezTo>
                <a:cubicBezTo>
                  <a:pt x="45584" y="55166"/>
                  <a:pt x="53580" y="46815"/>
                  <a:pt x="53580" y="36513"/>
                </a:cubicBezTo>
                <a:cubicBezTo>
                  <a:pt x="53580" y="26211"/>
                  <a:pt x="45584" y="17860"/>
                  <a:pt x="35720" y="17860"/>
                </a:cubicBezTo>
                <a:cubicBezTo>
                  <a:pt x="25856" y="17860"/>
                  <a:pt x="17860" y="26211"/>
                  <a:pt x="17860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4" name="Freeform 26">
            <a:extLst>
              <a:ext uri="{FF2B5EF4-FFF2-40B4-BE49-F238E27FC236}">
                <a16:creationId xmlns:a16="http://schemas.microsoft.com/office/drawing/2014/main" id="{917F4ED9-9146-254E-A948-3B50E4BEC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238" y="2492375"/>
            <a:ext cx="71437" cy="73025"/>
          </a:xfrm>
          <a:custGeom>
            <a:avLst/>
            <a:gdLst>
              <a:gd name="T0" fmla="*/ 0 w 71437"/>
              <a:gd name="T1" fmla="*/ 36513 h 73025"/>
              <a:gd name="T2" fmla="*/ 35719 w 71437"/>
              <a:gd name="T3" fmla="*/ 0 h 73025"/>
              <a:gd name="T4" fmla="*/ 71438 w 71437"/>
              <a:gd name="T5" fmla="*/ 36513 h 73025"/>
              <a:gd name="T6" fmla="*/ 35719 w 71437"/>
              <a:gd name="T7" fmla="*/ 73026 h 73025"/>
              <a:gd name="T8" fmla="*/ 0 w 71437"/>
              <a:gd name="T9" fmla="*/ 36513 h 73025"/>
              <a:gd name="T10" fmla="*/ 17859 w 71437"/>
              <a:gd name="T11" fmla="*/ 36513 h 73025"/>
              <a:gd name="T12" fmla="*/ 35718 w 71437"/>
              <a:gd name="T13" fmla="*/ 55166 h 73025"/>
              <a:gd name="T14" fmla="*/ 53577 w 71437"/>
              <a:gd name="T15" fmla="*/ 36513 h 73025"/>
              <a:gd name="T16" fmla="*/ 35718 w 71437"/>
              <a:gd name="T17" fmla="*/ 17860 h 73025"/>
              <a:gd name="T18" fmla="*/ 17859 w 71437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59" y="36513"/>
                </a:moveTo>
                <a:cubicBezTo>
                  <a:pt x="17859" y="46815"/>
                  <a:pt x="25855" y="55166"/>
                  <a:pt x="35718" y="55166"/>
                </a:cubicBezTo>
                <a:cubicBezTo>
                  <a:pt x="45581" y="55166"/>
                  <a:pt x="53577" y="46815"/>
                  <a:pt x="53577" y="36513"/>
                </a:cubicBezTo>
                <a:cubicBezTo>
                  <a:pt x="53577" y="26211"/>
                  <a:pt x="45581" y="17860"/>
                  <a:pt x="35718" y="17860"/>
                </a:cubicBezTo>
                <a:cubicBezTo>
                  <a:pt x="25855" y="17860"/>
                  <a:pt x="17859" y="26211"/>
                  <a:pt x="17859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5" name="Freeform 27">
            <a:extLst>
              <a:ext uri="{FF2B5EF4-FFF2-40B4-BE49-F238E27FC236}">
                <a16:creationId xmlns:a16="http://schemas.microsoft.com/office/drawing/2014/main" id="{3B280248-0678-7D43-88B0-515EC3F4E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013" y="2492375"/>
            <a:ext cx="71437" cy="73025"/>
          </a:xfrm>
          <a:custGeom>
            <a:avLst/>
            <a:gdLst>
              <a:gd name="T0" fmla="*/ 0 w 71437"/>
              <a:gd name="T1" fmla="*/ 36513 h 73025"/>
              <a:gd name="T2" fmla="*/ 35719 w 71437"/>
              <a:gd name="T3" fmla="*/ 0 h 73025"/>
              <a:gd name="T4" fmla="*/ 71438 w 71437"/>
              <a:gd name="T5" fmla="*/ 36513 h 73025"/>
              <a:gd name="T6" fmla="*/ 35719 w 71437"/>
              <a:gd name="T7" fmla="*/ 73026 h 73025"/>
              <a:gd name="T8" fmla="*/ 0 w 71437"/>
              <a:gd name="T9" fmla="*/ 36513 h 73025"/>
              <a:gd name="T10" fmla="*/ 17859 w 71437"/>
              <a:gd name="T11" fmla="*/ 36513 h 73025"/>
              <a:gd name="T12" fmla="*/ 35718 w 71437"/>
              <a:gd name="T13" fmla="*/ 55166 h 73025"/>
              <a:gd name="T14" fmla="*/ 53577 w 71437"/>
              <a:gd name="T15" fmla="*/ 36513 h 73025"/>
              <a:gd name="T16" fmla="*/ 35718 w 71437"/>
              <a:gd name="T17" fmla="*/ 17860 h 73025"/>
              <a:gd name="T18" fmla="*/ 17859 w 71437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59" y="36513"/>
                </a:moveTo>
                <a:cubicBezTo>
                  <a:pt x="17859" y="46815"/>
                  <a:pt x="25855" y="55166"/>
                  <a:pt x="35718" y="55166"/>
                </a:cubicBezTo>
                <a:cubicBezTo>
                  <a:pt x="45581" y="55166"/>
                  <a:pt x="53577" y="46815"/>
                  <a:pt x="53577" y="36513"/>
                </a:cubicBezTo>
                <a:cubicBezTo>
                  <a:pt x="53577" y="26211"/>
                  <a:pt x="45581" y="17860"/>
                  <a:pt x="35718" y="17860"/>
                </a:cubicBezTo>
                <a:cubicBezTo>
                  <a:pt x="25855" y="17860"/>
                  <a:pt x="17859" y="26211"/>
                  <a:pt x="17859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6" name="Freeform 28">
            <a:extLst>
              <a:ext uri="{FF2B5EF4-FFF2-40B4-BE49-F238E27FC236}">
                <a16:creationId xmlns:a16="http://schemas.microsoft.com/office/drawing/2014/main" id="{4B2B4E35-2A91-9343-B0B0-D3CDE669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4338638"/>
            <a:ext cx="71438" cy="71437"/>
          </a:xfrm>
          <a:custGeom>
            <a:avLst/>
            <a:gdLst>
              <a:gd name="T0" fmla="*/ 0 w 71438"/>
              <a:gd name="T1" fmla="*/ 35719 h 71437"/>
              <a:gd name="T2" fmla="*/ 35719 w 71438"/>
              <a:gd name="T3" fmla="*/ 0 h 71437"/>
              <a:gd name="T4" fmla="*/ 71438 w 71438"/>
              <a:gd name="T5" fmla="*/ 35719 h 71437"/>
              <a:gd name="T6" fmla="*/ 35719 w 71438"/>
              <a:gd name="T7" fmla="*/ 71438 h 71437"/>
              <a:gd name="T8" fmla="*/ 0 w 71438"/>
              <a:gd name="T9" fmla="*/ 35719 h 71437"/>
              <a:gd name="T10" fmla="*/ 17859 w 71438"/>
              <a:gd name="T11" fmla="*/ 35719 h 71437"/>
              <a:gd name="T12" fmla="*/ 35719 w 71438"/>
              <a:gd name="T13" fmla="*/ 53578 h 71437"/>
              <a:gd name="T14" fmla="*/ 53579 w 71438"/>
              <a:gd name="T15" fmla="*/ 35719 h 71437"/>
              <a:gd name="T16" fmla="*/ 35719 w 71438"/>
              <a:gd name="T17" fmla="*/ 17860 h 71437"/>
              <a:gd name="T18" fmla="*/ 17859 w 71438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9" y="53578"/>
                </a:cubicBezTo>
                <a:cubicBezTo>
                  <a:pt x="45583" y="53578"/>
                  <a:pt x="53579" y="45582"/>
                  <a:pt x="53579" y="35719"/>
                </a:cubicBezTo>
                <a:cubicBezTo>
                  <a:pt x="53579" y="25856"/>
                  <a:pt x="45583" y="17860"/>
                  <a:pt x="35719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7" name="Freeform 29">
            <a:extLst>
              <a:ext uri="{FF2B5EF4-FFF2-40B4-BE49-F238E27FC236}">
                <a16:creationId xmlns:a16="http://schemas.microsoft.com/office/drawing/2014/main" id="{EAD457C0-82CB-2F43-A5B6-D4113FAF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4338638"/>
            <a:ext cx="71438" cy="71437"/>
          </a:xfrm>
          <a:custGeom>
            <a:avLst/>
            <a:gdLst>
              <a:gd name="T0" fmla="*/ 0 w 71438"/>
              <a:gd name="T1" fmla="*/ 35719 h 71437"/>
              <a:gd name="T2" fmla="*/ 35719 w 71438"/>
              <a:gd name="T3" fmla="*/ 0 h 71437"/>
              <a:gd name="T4" fmla="*/ 71438 w 71438"/>
              <a:gd name="T5" fmla="*/ 35719 h 71437"/>
              <a:gd name="T6" fmla="*/ 35719 w 71438"/>
              <a:gd name="T7" fmla="*/ 71438 h 71437"/>
              <a:gd name="T8" fmla="*/ 0 w 71438"/>
              <a:gd name="T9" fmla="*/ 35719 h 71437"/>
              <a:gd name="T10" fmla="*/ 17859 w 71438"/>
              <a:gd name="T11" fmla="*/ 35719 h 71437"/>
              <a:gd name="T12" fmla="*/ 35719 w 71438"/>
              <a:gd name="T13" fmla="*/ 53578 h 71437"/>
              <a:gd name="T14" fmla="*/ 53579 w 71438"/>
              <a:gd name="T15" fmla="*/ 35719 h 71437"/>
              <a:gd name="T16" fmla="*/ 35719 w 71438"/>
              <a:gd name="T17" fmla="*/ 17860 h 71437"/>
              <a:gd name="T18" fmla="*/ 17859 w 71438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9" y="53578"/>
                </a:cubicBezTo>
                <a:cubicBezTo>
                  <a:pt x="45583" y="53578"/>
                  <a:pt x="53579" y="45582"/>
                  <a:pt x="53579" y="35719"/>
                </a:cubicBezTo>
                <a:cubicBezTo>
                  <a:pt x="53579" y="25856"/>
                  <a:pt x="45583" y="17860"/>
                  <a:pt x="35719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8" name="Freeform 30">
            <a:extLst>
              <a:ext uri="{FF2B5EF4-FFF2-40B4-BE49-F238E27FC236}">
                <a16:creationId xmlns:a16="http://schemas.microsoft.com/office/drawing/2014/main" id="{37A12934-1969-4741-9E77-EF1CADA6D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925" y="4338638"/>
            <a:ext cx="71438" cy="71437"/>
          </a:xfrm>
          <a:custGeom>
            <a:avLst/>
            <a:gdLst>
              <a:gd name="T0" fmla="*/ 0 w 71438"/>
              <a:gd name="T1" fmla="*/ 35719 h 71437"/>
              <a:gd name="T2" fmla="*/ 35719 w 71438"/>
              <a:gd name="T3" fmla="*/ 0 h 71437"/>
              <a:gd name="T4" fmla="*/ 71438 w 71438"/>
              <a:gd name="T5" fmla="*/ 35719 h 71437"/>
              <a:gd name="T6" fmla="*/ 35719 w 71438"/>
              <a:gd name="T7" fmla="*/ 71438 h 71437"/>
              <a:gd name="T8" fmla="*/ 0 w 71438"/>
              <a:gd name="T9" fmla="*/ 35719 h 71437"/>
              <a:gd name="T10" fmla="*/ 17859 w 71438"/>
              <a:gd name="T11" fmla="*/ 35719 h 71437"/>
              <a:gd name="T12" fmla="*/ 35719 w 71438"/>
              <a:gd name="T13" fmla="*/ 53578 h 71437"/>
              <a:gd name="T14" fmla="*/ 53579 w 71438"/>
              <a:gd name="T15" fmla="*/ 35719 h 71437"/>
              <a:gd name="T16" fmla="*/ 35719 w 71438"/>
              <a:gd name="T17" fmla="*/ 17860 h 71437"/>
              <a:gd name="T18" fmla="*/ 17859 w 71438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9" y="53578"/>
                </a:cubicBezTo>
                <a:cubicBezTo>
                  <a:pt x="45583" y="53578"/>
                  <a:pt x="53579" y="45582"/>
                  <a:pt x="53579" y="35719"/>
                </a:cubicBezTo>
                <a:cubicBezTo>
                  <a:pt x="53579" y="25856"/>
                  <a:pt x="45583" y="17860"/>
                  <a:pt x="35719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79" name="Freeform 31">
            <a:extLst>
              <a:ext uri="{FF2B5EF4-FFF2-40B4-BE49-F238E27FC236}">
                <a16:creationId xmlns:a16="http://schemas.microsoft.com/office/drawing/2014/main" id="{AA433BB1-E8F8-C44D-A858-DDA0C8C40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4338638"/>
            <a:ext cx="71437" cy="71437"/>
          </a:xfrm>
          <a:custGeom>
            <a:avLst/>
            <a:gdLst>
              <a:gd name="T0" fmla="*/ 0 w 71437"/>
              <a:gd name="T1" fmla="*/ 35719 h 71437"/>
              <a:gd name="T2" fmla="*/ 35719 w 71437"/>
              <a:gd name="T3" fmla="*/ 0 h 71437"/>
              <a:gd name="T4" fmla="*/ 71438 w 71437"/>
              <a:gd name="T5" fmla="*/ 35719 h 71437"/>
              <a:gd name="T6" fmla="*/ 35719 w 71437"/>
              <a:gd name="T7" fmla="*/ 71438 h 71437"/>
              <a:gd name="T8" fmla="*/ 0 w 71437"/>
              <a:gd name="T9" fmla="*/ 35719 h 71437"/>
              <a:gd name="T10" fmla="*/ 17859 w 71437"/>
              <a:gd name="T11" fmla="*/ 35719 h 71437"/>
              <a:gd name="T12" fmla="*/ 35718 w 71437"/>
              <a:gd name="T13" fmla="*/ 53578 h 71437"/>
              <a:gd name="T14" fmla="*/ 53577 w 71437"/>
              <a:gd name="T15" fmla="*/ 35719 h 71437"/>
              <a:gd name="T16" fmla="*/ 35718 w 71437"/>
              <a:gd name="T17" fmla="*/ 17860 h 71437"/>
              <a:gd name="T18" fmla="*/ 17859 w 71437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8" y="53578"/>
                </a:cubicBezTo>
                <a:cubicBezTo>
                  <a:pt x="45581" y="53578"/>
                  <a:pt x="53577" y="45582"/>
                  <a:pt x="53577" y="35719"/>
                </a:cubicBezTo>
                <a:cubicBezTo>
                  <a:pt x="53577" y="25856"/>
                  <a:pt x="45581" y="17860"/>
                  <a:pt x="35718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0" name="Freeform 32">
            <a:extLst>
              <a:ext uri="{FF2B5EF4-FFF2-40B4-BE49-F238E27FC236}">
                <a16:creationId xmlns:a16="http://schemas.microsoft.com/office/drawing/2014/main" id="{0EFF1E69-405C-7445-8E4E-094C62AAD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4338638"/>
            <a:ext cx="71438" cy="71437"/>
          </a:xfrm>
          <a:custGeom>
            <a:avLst/>
            <a:gdLst>
              <a:gd name="T0" fmla="*/ 0 w 71438"/>
              <a:gd name="T1" fmla="*/ 35719 h 71437"/>
              <a:gd name="T2" fmla="*/ 35719 w 71438"/>
              <a:gd name="T3" fmla="*/ 0 h 71437"/>
              <a:gd name="T4" fmla="*/ 71438 w 71438"/>
              <a:gd name="T5" fmla="*/ 35719 h 71437"/>
              <a:gd name="T6" fmla="*/ 35719 w 71438"/>
              <a:gd name="T7" fmla="*/ 71438 h 71437"/>
              <a:gd name="T8" fmla="*/ 0 w 71438"/>
              <a:gd name="T9" fmla="*/ 35719 h 71437"/>
              <a:gd name="T10" fmla="*/ 17859 w 71438"/>
              <a:gd name="T11" fmla="*/ 35719 h 71437"/>
              <a:gd name="T12" fmla="*/ 35719 w 71438"/>
              <a:gd name="T13" fmla="*/ 53578 h 71437"/>
              <a:gd name="T14" fmla="*/ 53579 w 71438"/>
              <a:gd name="T15" fmla="*/ 35719 h 71437"/>
              <a:gd name="T16" fmla="*/ 35719 w 71438"/>
              <a:gd name="T17" fmla="*/ 17860 h 71437"/>
              <a:gd name="T18" fmla="*/ 17859 w 71438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9" y="53578"/>
                </a:cubicBezTo>
                <a:cubicBezTo>
                  <a:pt x="45583" y="53578"/>
                  <a:pt x="53579" y="45582"/>
                  <a:pt x="53579" y="35719"/>
                </a:cubicBezTo>
                <a:cubicBezTo>
                  <a:pt x="53579" y="25856"/>
                  <a:pt x="45583" y="17860"/>
                  <a:pt x="35719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1" name="Freeform 33">
            <a:extLst>
              <a:ext uri="{FF2B5EF4-FFF2-40B4-BE49-F238E27FC236}">
                <a16:creationId xmlns:a16="http://schemas.microsoft.com/office/drawing/2014/main" id="{11BB0846-D5CA-0748-97DB-0B53F5F44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4338638"/>
            <a:ext cx="71438" cy="71437"/>
          </a:xfrm>
          <a:custGeom>
            <a:avLst/>
            <a:gdLst>
              <a:gd name="T0" fmla="*/ 0 w 71438"/>
              <a:gd name="T1" fmla="*/ 35719 h 71437"/>
              <a:gd name="T2" fmla="*/ 35719 w 71438"/>
              <a:gd name="T3" fmla="*/ 0 h 71437"/>
              <a:gd name="T4" fmla="*/ 71438 w 71438"/>
              <a:gd name="T5" fmla="*/ 35719 h 71437"/>
              <a:gd name="T6" fmla="*/ 35719 w 71438"/>
              <a:gd name="T7" fmla="*/ 71438 h 71437"/>
              <a:gd name="T8" fmla="*/ 0 w 71438"/>
              <a:gd name="T9" fmla="*/ 35719 h 71437"/>
              <a:gd name="T10" fmla="*/ 17859 w 71438"/>
              <a:gd name="T11" fmla="*/ 35719 h 71437"/>
              <a:gd name="T12" fmla="*/ 35719 w 71438"/>
              <a:gd name="T13" fmla="*/ 53578 h 71437"/>
              <a:gd name="T14" fmla="*/ 53579 w 71438"/>
              <a:gd name="T15" fmla="*/ 35719 h 71437"/>
              <a:gd name="T16" fmla="*/ 35719 w 71438"/>
              <a:gd name="T17" fmla="*/ 17860 h 71437"/>
              <a:gd name="T18" fmla="*/ 17859 w 71438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9" y="53578"/>
                </a:cubicBezTo>
                <a:cubicBezTo>
                  <a:pt x="45583" y="53578"/>
                  <a:pt x="53579" y="45582"/>
                  <a:pt x="53579" y="35719"/>
                </a:cubicBezTo>
                <a:cubicBezTo>
                  <a:pt x="53579" y="25856"/>
                  <a:pt x="45583" y="17860"/>
                  <a:pt x="35719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2" name="Freeform 34">
            <a:extLst>
              <a:ext uri="{FF2B5EF4-FFF2-40B4-BE49-F238E27FC236}">
                <a16:creationId xmlns:a16="http://schemas.microsoft.com/office/drawing/2014/main" id="{01606B64-EC3D-4E4B-A77E-7D0D6DEFD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075" y="4338638"/>
            <a:ext cx="71438" cy="71437"/>
          </a:xfrm>
          <a:custGeom>
            <a:avLst/>
            <a:gdLst>
              <a:gd name="T0" fmla="*/ 0 w 71438"/>
              <a:gd name="T1" fmla="*/ 35719 h 71437"/>
              <a:gd name="T2" fmla="*/ 35719 w 71438"/>
              <a:gd name="T3" fmla="*/ 0 h 71437"/>
              <a:gd name="T4" fmla="*/ 71438 w 71438"/>
              <a:gd name="T5" fmla="*/ 35719 h 71437"/>
              <a:gd name="T6" fmla="*/ 35719 w 71438"/>
              <a:gd name="T7" fmla="*/ 71438 h 71437"/>
              <a:gd name="T8" fmla="*/ 0 w 71438"/>
              <a:gd name="T9" fmla="*/ 35719 h 71437"/>
              <a:gd name="T10" fmla="*/ 17859 w 71438"/>
              <a:gd name="T11" fmla="*/ 35719 h 71437"/>
              <a:gd name="T12" fmla="*/ 35719 w 71438"/>
              <a:gd name="T13" fmla="*/ 53578 h 71437"/>
              <a:gd name="T14" fmla="*/ 53579 w 71438"/>
              <a:gd name="T15" fmla="*/ 35719 h 71437"/>
              <a:gd name="T16" fmla="*/ 35719 w 71438"/>
              <a:gd name="T17" fmla="*/ 17860 h 71437"/>
              <a:gd name="T18" fmla="*/ 17859 w 71438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9" y="53578"/>
                </a:cubicBezTo>
                <a:cubicBezTo>
                  <a:pt x="45583" y="53578"/>
                  <a:pt x="53579" y="45582"/>
                  <a:pt x="53579" y="35719"/>
                </a:cubicBezTo>
                <a:cubicBezTo>
                  <a:pt x="53579" y="25856"/>
                  <a:pt x="45583" y="17860"/>
                  <a:pt x="35719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3" name="Freeform 35">
            <a:extLst>
              <a:ext uri="{FF2B5EF4-FFF2-40B4-BE49-F238E27FC236}">
                <a16:creationId xmlns:a16="http://schemas.microsoft.com/office/drawing/2014/main" id="{51472310-5034-8348-8FE5-9B8463E4F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4338638"/>
            <a:ext cx="71438" cy="71437"/>
          </a:xfrm>
          <a:custGeom>
            <a:avLst/>
            <a:gdLst>
              <a:gd name="T0" fmla="*/ 0 w 71438"/>
              <a:gd name="T1" fmla="*/ 35719 h 71437"/>
              <a:gd name="T2" fmla="*/ 35719 w 71438"/>
              <a:gd name="T3" fmla="*/ 0 h 71437"/>
              <a:gd name="T4" fmla="*/ 71438 w 71438"/>
              <a:gd name="T5" fmla="*/ 35719 h 71437"/>
              <a:gd name="T6" fmla="*/ 35719 w 71438"/>
              <a:gd name="T7" fmla="*/ 71438 h 71437"/>
              <a:gd name="T8" fmla="*/ 0 w 71438"/>
              <a:gd name="T9" fmla="*/ 35719 h 71437"/>
              <a:gd name="T10" fmla="*/ 17859 w 71438"/>
              <a:gd name="T11" fmla="*/ 35719 h 71437"/>
              <a:gd name="T12" fmla="*/ 35719 w 71438"/>
              <a:gd name="T13" fmla="*/ 53578 h 71437"/>
              <a:gd name="T14" fmla="*/ 53579 w 71438"/>
              <a:gd name="T15" fmla="*/ 35719 h 71437"/>
              <a:gd name="T16" fmla="*/ 35719 w 71438"/>
              <a:gd name="T17" fmla="*/ 17860 h 71437"/>
              <a:gd name="T18" fmla="*/ 17859 w 71438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9" y="53578"/>
                </a:cubicBezTo>
                <a:cubicBezTo>
                  <a:pt x="45583" y="53578"/>
                  <a:pt x="53579" y="45582"/>
                  <a:pt x="53579" y="35719"/>
                </a:cubicBezTo>
                <a:cubicBezTo>
                  <a:pt x="53579" y="25856"/>
                  <a:pt x="45583" y="17860"/>
                  <a:pt x="35719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4" name="Freeform 36">
            <a:extLst>
              <a:ext uri="{FF2B5EF4-FFF2-40B4-BE49-F238E27FC236}">
                <a16:creationId xmlns:a16="http://schemas.microsoft.com/office/drawing/2014/main" id="{9E47CA4A-39EF-8543-99DC-2408871AC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838" y="4338638"/>
            <a:ext cx="73025" cy="71437"/>
          </a:xfrm>
          <a:custGeom>
            <a:avLst/>
            <a:gdLst>
              <a:gd name="T0" fmla="*/ 0 w 73025"/>
              <a:gd name="T1" fmla="*/ 35719 h 71437"/>
              <a:gd name="T2" fmla="*/ 36513 w 73025"/>
              <a:gd name="T3" fmla="*/ 0 h 71437"/>
              <a:gd name="T4" fmla="*/ 73026 w 73025"/>
              <a:gd name="T5" fmla="*/ 35719 h 71437"/>
              <a:gd name="T6" fmla="*/ 36513 w 73025"/>
              <a:gd name="T7" fmla="*/ 71438 h 71437"/>
              <a:gd name="T8" fmla="*/ 0 w 73025"/>
              <a:gd name="T9" fmla="*/ 35719 h 71437"/>
              <a:gd name="T10" fmla="*/ 17859 w 73025"/>
              <a:gd name="T11" fmla="*/ 35719 h 71437"/>
              <a:gd name="T12" fmla="*/ 36512 w 73025"/>
              <a:gd name="T13" fmla="*/ 53578 h 71437"/>
              <a:gd name="T14" fmla="*/ 55165 w 73025"/>
              <a:gd name="T15" fmla="*/ 35719 h 71437"/>
              <a:gd name="T16" fmla="*/ 36512 w 73025"/>
              <a:gd name="T17" fmla="*/ 17860 h 71437"/>
              <a:gd name="T18" fmla="*/ 17859 w 73025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3025" h="71437">
                <a:moveTo>
                  <a:pt x="0" y="35719"/>
                </a:moveTo>
                <a:cubicBezTo>
                  <a:pt x="0" y="15992"/>
                  <a:pt x="16347" y="0"/>
                  <a:pt x="36513" y="0"/>
                </a:cubicBezTo>
                <a:cubicBezTo>
                  <a:pt x="56679" y="0"/>
                  <a:pt x="73026" y="15992"/>
                  <a:pt x="73026" y="35719"/>
                </a:cubicBezTo>
                <a:cubicBezTo>
                  <a:pt x="73026" y="55446"/>
                  <a:pt x="56679" y="71438"/>
                  <a:pt x="36513" y="71438"/>
                </a:cubicBezTo>
                <a:cubicBezTo>
                  <a:pt x="16347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6210" y="53578"/>
                  <a:pt x="36512" y="53578"/>
                </a:cubicBezTo>
                <a:cubicBezTo>
                  <a:pt x="46814" y="53578"/>
                  <a:pt x="55165" y="45582"/>
                  <a:pt x="55165" y="35719"/>
                </a:cubicBezTo>
                <a:cubicBezTo>
                  <a:pt x="55165" y="25856"/>
                  <a:pt x="46814" y="17860"/>
                  <a:pt x="36512" y="17860"/>
                </a:cubicBezTo>
                <a:cubicBezTo>
                  <a:pt x="26210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5" name="Freeform 37">
            <a:extLst>
              <a:ext uri="{FF2B5EF4-FFF2-40B4-BE49-F238E27FC236}">
                <a16:creationId xmlns:a16="http://schemas.microsoft.com/office/drawing/2014/main" id="{0B9BF174-2F8F-DF49-A62C-C4105A016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4338638"/>
            <a:ext cx="71438" cy="71437"/>
          </a:xfrm>
          <a:custGeom>
            <a:avLst/>
            <a:gdLst>
              <a:gd name="T0" fmla="*/ 0 w 71438"/>
              <a:gd name="T1" fmla="*/ 35719 h 71437"/>
              <a:gd name="T2" fmla="*/ 35719 w 71438"/>
              <a:gd name="T3" fmla="*/ 0 h 71437"/>
              <a:gd name="T4" fmla="*/ 71438 w 71438"/>
              <a:gd name="T5" fmla="*/ 35719 h 71437"/>
              <a:gd name="T6" fmla="*/ 35719 w 71438"/>
              <a:gd name="T7" fmla="*/ 71438 h 71437"/>
              <a:gd name="T8" fmla="*/ 0 w 71438"/>
              <a:gd name="T9" fmla="*/ 35719 h 71437"/>
              <a:gd name="T10" fmla="*/ 17859 w 71438"/>
              <a:gd name="T11" fmla="*/ 35719 h 71437"/>
              <a:gd name="T12" fmla="*/ 35719 w 71438"/>
              <a:gd name="T13" fmla="*/ 53578 h 71437"/>
              <a:gd name="T14" fmla="*/ 53579 w 71438"/>
              <a:gd name="T15" fmla="*/ 35719 h 71437"/>
              <a:gd name="T16" fmla="*/ 35719 w 71438"/>
              <a:gd name="T17" fmla="*/ 17860 h 71437"/>
              <a:gd name="T18" fmla="*/ 17859 w 71438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8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9" y="53578"/>
                </a:cubicBezTo>
                <a:cubicBezTo>
                  <a:pt x="45583" y="53578"/>
                  <a:pt x="53579" y="45582"/>
                  <a:pt x="53579" y="35719"/>
                </a:cubicBezTo>
                <a:cubicBezTo>
                  <a:pt x="53579" y="25856"/>
                  <a:pt x="45583" y="17860"/>
                  <a:pt x="35719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6" name="Freeform 38">
            <a:extLst>
              <a:ext uri="{FF2B5EF4-FFF2-40B4-BE49-F238E27FC236}">
                <a16:creationId xmlns:a16="http://schemas.microsoft.com/office/drawing/2014/main" id="{6E8F89BE-36BC-D544-8DD8-C5CCB4F60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238" y="4338638"/>
            <a:ext cx="71437" cy="71437"/>
          </a:xfrm>
          <a:custGeom>
            <a:avLst/>
            <a:gdLst>
              <a:gd name="T0" fmla="*/ 0 w 71437"/>
              <a:gd name="T1" fmla="*/ 35719 h 71437"/>
              <a:gd name="T2" fmla="*/ 35719 w 71437"/>
              <a:gd name="T3" fmla="*/ 0 h 71437"/>
              <a:gd name="T4" fmla="*/ 71438 w 71437"/>
              <a:gd name="T5" fmla="*/ 35719 h 71437"/>
              <a:gd name="T6" fmla="*/ 35719 w 71437"/>
              <a:gd name="T7" fmla="*/ 71438 h 71437"/>
              <a:gd name="T8" fmla="*/ 0 w 71437"/>
              <a:gd name="T9" fmla="*/ 35719 h 71437"/>
              <a:gd name="T10" fmla="*/ 17859 w 71437"/>
              <a:gd name="T11" fmla="*/ 35719 h 71437"/>
              <a:gd name="T12" fmla="*/ 35718 w 71437"/>
              <a:gd name="T13" fmla="*/ 53578 h 71437"/>
              <a:gd name="T14" fmla="*/ 53577 w 71437"/>
              <a:gd name="T15" fmla="*/ 35719 h 71437"/>
              <a:gd name="T16" fmla="*/ 35718 w 71437"/>
              <a:gd name="T17" fmla="*/ 17860 h 71437"/>
              <a:gd name="T18" fmla="*/ 17859 w 71437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8" y="53578"/>
                </a:cubicBezTo>
                <a:cubicBezTo>
                  <a:pt x="45581" y="53578"/>
                  <a:pt x="53577" y="45582"/>
                  <a:pt x="53577" y="35719"/>
                </a:cubicBezTo>
                <a:cubicBezTo>
                  <a:pt x="53577" y="25856"/>
                  <a:pt x="45581" y="17860"/>
                  <a:pt x="35718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7" name="Freeform 39">
            <a:extLst>
              <a:ext uri="{FF2B5EF4-FFF2-40B4-BE49-F238E27FC236}">
                <a16:creationId xmlns:a16="http://schemas.microsoft.com/office/drawing/2014/main" id="{4B0F8004-DCB8-8149-9AB7-B83263689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013" y="4338638"/>
            <a:ext cx="71437" cy="71437"/>
          </a:xfrm>
          <a:custGeom>
            <a:avLst/>
            <a:gdLst>
              <a:gd name="T0" fmla="*/ 0 w 71437"/>
              <a:gd name="T1" fmla="*/ 35719 h 71437"/>
              <a:gd name="T2" fmla="*/ 35719 w 71437"/>
              <a:gd name="T3" fmla="*/ 0 h 71437"/>
              <a:gd name="T4" fmla="*/ 71438 w 71437"/>
              <a:gd name="T5" fmla="*/ 35719 h 71437"/>
              <a:gd name="T6" fmla="*/ 35719 w 71437"/>
              <a:gd name="T7" fmla="*/ 71438 h 71437"/>
              <a:gd name="T8" fmla="*/ 0 w 71437"/>
              <a:gd name="T9" fmla="*/ 35719 h 71437"/>
              <a:gd name="T10" fmla="*/ 17859 w 71437"/>
              <a:gd name="T11" fmla="*/ 35719 h 71437"/>
              <a:gd name="T12" fmla="*/ 35718 w 71437"/>
              <a:gd name="T13" fmla="*/ 53578 h 71437"/>
              <a:gd name="T14" fmla="*/ 53577 w 71437"/>
              <a:gd name="T15" fmla="*/ 35719 h 71437"/>
              <a:gd name="T16" fmla="*/ 35718 w 71437"/>
              <a:gd name="T17" fmla="*/ 17860 h 71437"/>
              <a:gd name="T18" fmla="*/ 17859 w 71437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8" y="53578"/>
                </a:cubicBezTo>
                <a:cubicBezTo>
                  <a:pt x="45581" y="53578"/>
                  <a:pt x="53577" y="45582"/>
                  <a:pt x="53577" y="35719"/>
                </a:cubicBezTo>
                <a:cubicBezTo>
                  <a:pt x="53577" y="25856"/>
                  <a:pt x="45581" y="17860"/>
                  <a:pt x="35718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8" name="Freeform 40">
            <a:extLst>
              <a:ext uri="{FF2B5EF4-FFF2-40B4-BE49-F238E27FC236}">
                <a16:creationId xmlns:a16="http://schemas.microsoft.com/office/drawing/2014/main" id="{C139B1B1-C6B7-AD43-A262-DDFA8B4AF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4341813"/>
            <a:ext cx="71437" cy="71437"/>
          </a:xfrm>
          <a:custGeom>
            <a:avLst/>
            <a:gdLst>
              <a:gd name="T0" fmla="*/ 0 w 71437"/>
              <a:gd name="T1" fmla="*/ 35719 h 71437"/>
              <a:gd name="T2" fmla="*/ 35719 w 71437"/>
              <a:gd name="T3" fmla="*/ 0 h 71437"/>
              <a:gd name="T4" fmla="*/ 71438 w 71437"/>
              <a:gd name="T5" fmla="*/ 35719 h 71437"/>
              <a:gd name="T6" fmla="*/ 35719 w 71437"/>
              <a:gd name="T7" fmla="*/ 71438 h 71437"/>
              <a:gd name="T8" fmla="*/ 0 w 71437"/>
              <a:gd name="T9" fmla="*/ 35719 h 71437"/>
              <a:gd name="T10" fmla="*/ 17859 w 71437"/>
              <a:gd name="T11" fmla="*/ 35719 h 71437"/>
              <a:gd name="T12" fmla="*/ 35718 w 71437"/>
              <a:gd name="T13" fmla="*/ 53578 h 71437"/>
              <a:gd name="T14" fmla="*/ 53577 w 71437"/>
              <a:gd name="T15" fmla="*/ 35719 h 71437"/>
              <a:gd name="T16" fmla="*/ 35718 w 71437"/>
              <a:gd name="T17" fmla="*/ 17860 h 71437"/>
              <a:gd name="T18" fmla="*/ 17859 w 71437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8" y="53578"/>
                </a:cubicBezTo>
                <a:cubicBezTo>
                  <a:pt x="45581" y="53578"/>
                  <a:pt x="53577" y="45582"/>
                  <a:pt x="53577" y="35719"/>
                </a:cubicBezTo>
                <a:cubicBezTo>
                  <a:pt x="53577" y="25856"/>
                  <a:pt x="45581" y="17860"/>
                  <a:pt x="35718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89" name="Freeform 41">
            <a:extLst>
              <a:ext uri="{FF2B5EF4-FFF2-40B4-BE49-F238E27FC236}">
                <a16:creationId xmlns:a16="http://schemas.microsoft.com/office/drawing/2014/main" id="{2A8D297D-6D1F-C447-AAFA-990F66B83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4341813"/>
            <a:ext cx="71437" cy="71437"/>
          </a:xfrm>
          <a:custGeom>
            <a:avLst/>
            <a:gdLst>
              <a:gd name="T0" fmla="*/ 0 w 71437"/>
              <a:gd name="T1" fmla="*/ 35719 h 71437"/>
              <a:gd name="T2" fmla="*/ 35719 w 71437"/>
              <a:gd name="T3" fmla="*/ 0 h 71437"/>
              <a:gd name="T4" fmla="*/ 71438 w 71437"/>
              <a:gd name="T5" fmla="*/ 35719 h 71437"/>
              <a:gd name="T6" fmla="*/ 35719 w 71437"/>
              <a:gd name="T7" fmla="*/ 71438 h 71437"/>
              <a:gd name="T8" fmla="*/ 0 w 71437"/>
              <a:gd name="T9" fmla="*/ 35719 h 71437"/>
              <a:gd name="T10" fmla="*/ 17859 w 71437"/>
              <a:gd name="T11" fmla="*/ 35719 h 71437"/>
              <a:gd name="T12" fmla="*/ 35718 w 71437"/>
              <a:gd name="T13" fmla="*/ 53578 h 71437"/>
              <a:gd name="T14" fmla="*/ 53577 w 71437"/>
              <a:gd name="T15" fmla="*/ 35719 h 71437"/>
              <a:gd name="T16" fmla="*/ 35718 w 71437"/>
              <a:gd name="T17" fmla="*/ 17860 h 71437"/>
              <a:gd name="T18" fmla="*/ 17859 w 71437"/>
              <a:gd name="T19" fmla="*/ 35719 h 714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1437">
                <a:moveTo>
                  <a:pt x="0" y="35719"/>
                </a:moveTo>
                <a:cubicBezTo>
                  <a:pt x="0" y="15992"/>
                  <a:pt x="15992" y="0"/>
                  <a:pt x="35719" y="0"/>
                </a:cubicBezTo>
                <a:cubicBezTo>
                  <a:pt x="55446" y="0"/>
                  <a:pt x="71438" y="15992"/>
                  <a:pt x="71438" y="35719"/>
                </a:cubicBezTo>
                <a:cubicBezTo>
                  <a:pt x="71438" y="55446"/>
                  <a:pt x="55446" y="71438"/>
                  <a:pt x="35719" y="71438"/>
                </a:cubicBezTo>
                <a:cubicBezTo>
                  <a:pt x="15992" y="71438"/>
                  <a:pt x="0" y="55446"/>
                  <a:pt x="0" y="35719"/>
                </a:cubicBezTo>
                <a:close/>
                <a:moveTo>
                  <a:pt x="17859" y="35719"/>
                </a:moveTo>
                <a:cubicBezTo>
                  <a:pt x="17859" y="45582"/>
                  <a:pt x="25855" y="53578"/>
                  <a:pt x="35718" y="53578"/>
                </a:cubicBezTo>
                <a:cubicBezTo>
                  <a:pt x="45581" y="53578"/>
                  <a:pt x="53577" y="45582"/>
                  <a:pt x="53577" y="35719"/>
                </a:cubicBezTo>
                <a:cubicBezTo>
                  <a:pt x="53577" y="25856"/>
                  <a:pt x="45581" y="17860"/>
                  <a:pt x="35718" y="17860"/>
                </a:cubicBezTo>
                <a:cubicBezTo>
                  <a:pt x="25855" y="17860"/>
                  <a:pt x="17859" y="25856"/>
                  <a:pt x="17859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90" name="Freeform 42">
            <a:extLst>
              <a:ext uri="{FF2B5EF4-FFF2-40B4-BE49-F238E27FC236}">
                <a16:creationId xmlns:a16="http://schemas.microsoft.com/office/drawing/2014/main" id="{307A185D-97F8-184B-8B53-16F1A493E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4330700"/>
            <a:ext cx="73025" cy="71438"/>
          </a:xfrm>
          <a:custGeom>
            <a:avLst/>
            <a:gdLst>
              <a:gd name="T0" fmla="*/ 0 w 73025"/>
              <a:gd name="T1" fmla="*/ 35719 h 71438"/>
              <a:gd name="T2" fmla="*/ 36513 w 73025"/>
              <a:gd name="T3" fmla="*/ 0 h 71438"/>
              <a:gd name="T4" fmla="*/ 73026 w 73025"/>
              <a:gd name="T5" fmla="*/ 35719 h 71438"/>
              <a:gd name="T6" fmla="*/ 36513 w 73025"/>
              <a:gd name="T7" fmla="*/ 71438 h 71438"/>
              <a:gd name="T8" fmla="*/ 0 w 73025"/>
              <a:gd name="T9" fmla="*/ 35719 h 71438"/>
              <a:gd name="T10" fmla="*/ 17860 w 73025"/>
              <a:gd name="T11" fmla="*/ 35719 h 71438"/>
              <a:gd name="T12" fmla="*/ 36513 w 73025"/>
              <a:gd name="T13" fmla="*/ 53579 h 71438"/>
              <a:gd name="T14" fmla="*/ 55166 w 73025"/>
              <a:gd name="T15" fmla="*/ 35719 h 71438"/>
              <a:gd name="T16" fmla="*/ 36513 w 73025"/>
              <a:gd name="T17" fmla="*/ 17859 h 71438"/>
              <a:gd name="T18" fmla="*/ 17860 w 73025"/>
              <a:gd name="T19" fmla="*/ 35719 h 7143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3025" h="71438">
                <a:moveTo>
                  <a:pt x="0" y="35719"/>
                </a:moveTo>
                <a:cubicBezTo>
                  <a:pt x="0" y="15992"/>
                  <a:pt x="16347" y="0"/>
                  <a:pt x="36513" y="0"/>
                </a:cubicBezTo>
                <a:cubicBezTo>
                  <a:pt x="56679" y="0"/>
                  <a:pt x="73026" y="15992"/>
                  <a:pt x="73026" y="35719"/>
                </a:cubicBezTo>
                <a:cubicBezTo>
                  <a:pt x="73026" y="55446"/>
                  <a:pt x="56679" y="71438"/>
                  <a:pt x="36513" y="71438"/>
                </a:cubicBezTo>
                <a:cubicBezTo>
                  <a:pt x="16347" y="71438"/>
                  <a:pt x="0" y="55446"/>
                  <a:pt x="0" y="35719"/>
                </a:cubicBezTo>
                <a:close/>
                <a:moveTo>
                  <a:pt x="17860" y="35719"/>
                </a:moveTo>
                <a:cubicBezTo>
                  <a:pt x="17860" y="45583"/>
                  <a:pt x="26211" y="53579"/>
                  <a:pt x="36513" y="53579"/>
                </a:cubicBezTo>
                <a:cubicBezTo>
                  <a:pt x="46815" y="53579"/>
                  <a:pt x="55166" y="45583"/>
                  <a:pt x="55166" y="35719"/>
                </a:cubicBezTo>
                <a:cubicBezTo>
                  <a:pt x="55166" y="25855"/>
                  <a:pt x="46815" y="17859"/>
                  <a:pt x="36513" y="17859"/>
                </a:cubicBezTo>
                <a:cubicBezTo>
                  <a:pt x="26211" y="17859"/>
                  <a:pt x="17860" y="25855"/>
                  <a:pt x="17860" y="35719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691" name="Freeform 43">
            <a:extLst>
              <a:ext uri="{FF2B5EF4-FFF2-40B4-BE49-F238E27FC236}">
                <a16:creationId xmlns:a16="http://schemas.microsoft.com/office/drawing/2014/main" id="{25D56EB5-9579-D942-A1B2-D641EEEA1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2492375"/>
            <a:ext cx="73025" cy="73025"/>
          </a:xfrm>
          <a:custGeom>
            <a:avLst/>
            <a:gdLst>
              <a:gd name="T0" fmla="*/ 0 w 73025"/>
              <a:gd name="T1" fmla="*/ 36513 h 73025"/>
              <a:gd name="T2" fmla="*/ 36513 w 73025"/>
              <a:gd name="T3" fmla="*/ 0 h 73025"/>
              <a:gd name="T4" fmla="*/ 73026 w 73025"/>
              <a:gd name="T5" fmla="*/ 36513 h 73025"/>
              <a:gd name="T6" fmla="*/ 36513 w 73025"/>
              <a:gd name="T7" fmla="*/ 73026 h 73025"/>
              <a:gd name="T8" fmla="*/ 0 w 73025"/>
              <a:gd name="T9" fmla="*/ 36513 h 73025"/>
              <a:gd name="T10" fmla="*/ 18256 w 73025"/>
              <a:gd name="T11" fmla="*/ 36513 h 73025"/>
              <a:gd name="T12" fmla="*/ 36512 w 73025"/>
              <a:gd name="T13" fmla="*/ 54769 h 73025"/>
              <a:gd name="T14" fmla="*/ 54768 w 73025"/>
              <a:gd name="T15" fmla="*/ 36513 h 73025"/>
              <a:gd name="T16" fmla="*/ 36512 w 73025"/>
              <a:gd name="T17" fmla="*/ 18257 h 73025"/>
              <a:gd name="T18" fmla="*/ 18256 w 73025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3025" h="73025">
                <a:moveTo>
                  <a:pt x="0" y="36513"/>
                </a:moveTo>
                <a:cubicBezTo>
                  <a:pt x="0" y="16347"/>
                  <a:pt x="16347" y="0"/>
                  <a:pt x="36513" y="0"/>
                </a:cubicBezTo>
                <a:cubicBezTo>
                  <a:pt x="56679" y="0"/>
                  <a:pt x="73026" y="16347"/>
                  <a:pt x="73026" y="36513"/>
                </a:cubicBezTo>
                <a:cubicBezTo>
                  <a:pt x="73026" y="56679"/>
                  <a:pt x="56679" y="73026"/>
                  <a:pt x="36513" y="73026"/>
                </a:cubicBezTo>
                <a:cubicBezTo>
                  <a:pt x="16347" y="73026"/>
                  <a:pt x="0" y="56679"/>
                  <a:pt x="0" y="36513"/>
                </a:cubicBezTo>
                <a:close/>
                <a:moveTo>
                  <a:pt x="18256" y="36513"/>
                </a:moveTo>
                <a:cubicBezTo>
                  <a:pt x="18256" y="46596"/>
                  <a:pt x="26429" y="54769"/>
                  <a:pt x="36512" y="54769"/>
                </a:cubicBezTo>
                <a:cubicBezTo>
                  <a:pt x="46595" y="54769"/>
                  <a:pt x="54768" y="46596"/>
                  <a:pt x="54768" y="36513"/>
                </a:cubicBezTo>
                <a:cubicBezTo>
                  <a:pt x="54768" y="26430"/>
                  <a:pt x="46595" y="18257"/>
                  <a:pt x="36512" y="18257"/>
                </a:cubicBezTo>
                <a:cubicBezTo>
                  <a:pt x="26429" y="18257"/>
                  <a:pt x="18256" y="26430"/>
                  <a:pt x="18256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A282A8B5-79F6-294A-88D0-460FBFA362E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72450" y="5876925"/>
            <a:ext cx="720725" cy="1588"/>
          </a:xfrm>
          <a:prstGeom prst="straightConnector1">
            <a:avLst/>
          </a:prstGeom>
          <a:noFill/>
          <a:ln w="25560" cap="sq">
            <a:solidFill>
              <a:srgbClr val="BBE0E3"/>
            </a:solidFill>
            <a:miter lim="800000"/>
            <a:headEnd/>
            <a:tailEnd type="triangle" w="med" len="med"/>
          </a:ln>
          <a:effectLst>
            <a:outerShdw dist="20160" dir="5400000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93" name="Text Box 45">
            <a:extLst>
              <a:ext uri="{FF2B5EF4-FFF2-40B4-BE49-F238E27FC236}">
                <a16:creationId xmlns:a16="http://schemas.microsoft.com/office/drawing/2014/main" id="{4F17C0EE-0ED5-2747-A8DE-45381A847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445125"/>
            <a:ext cx="6477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FF0000"/>
                </a:solidFill>
                <a:latin typeface="Calibri" charset="0"/>
              </a:rPr>
              <a:t>S</a:t>
            </a:r>
          </a:p>
        </p:txBody>
      </p:sp>
      <p:sp>
        <p:nvSpPr>
          <p:cNvPr id="27694" name="Text Box 46">
            <a:extLst>
              <a:ext uri="{FF2B5EF4-FFF2-40B4-BE49-F238E27FC236}">
                <a16:creationId xmlns:a16="http://schemas.microsoft.com/office/drawing/2014/main" id="{60DEA2F7-7C4C-344F-8001-8ADAE4089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1125538"/>
            <a:ext cx="6477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FF0000"/>
                </a:solidFill>
                <a:latin typeface="Calibri" charset="0"/>
              </a:rPr>
              <a:t>N</a:t>
            </a:r>
          </a:p>
        </p:txBody>
      </p:sp>
      <p:cxnSp>
        <p:nvCxnSpPr>
          <p:cNvPr id="27695" name="AutoShape 47">
            <a:extLst>
              <a:ext uri="{FF2B5EF4-FFF2-40B4-BE49-F238E27FC236}">
                <a16:creationId xmlns:a16="http://schemas.microsoft.com/office/drawing/2014/main" id="{CEF3E34B-51EF-1141-BB41-FD7DA825F3B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72450" y="1125538"/>
            <a:ext cx="720725" cy="1587"/>
          </a:xfrm>
          <a:prstGeom prst="straightConnector1">
            <a:avLst/>
          </a:prstGeom>
          <a:noFill/>
          <a:ln w="25560" cap="sq">
            <a:solidFill>
              <a:srgbClr val="BBE0E3"/>
            </a:solidFill>
            <a:miter lim="800000"/>
            <a:headEnd/>
            <a:tailEnd type="triangle" w="med" len="med"/>
          </a:ln>
          <a:effectLst>
            <a:outerShdw dist="20160" dir="5400000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96" name="Text Box 48">
            <a:extLst>
              <a:ext uri="{FF2B5EF4-FFF2-40B4-BE49-F238E27FC236}">
                <a16:creationId xmlns:a16="http://schemas.microsoft.com/office/drawing/2014/main" id="{26F13ECD-371A-C348-BA2B-396AF492B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4557713"/>
            <a:ext cx="142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1200">
                <a:latin typeface="Calibri" charset="0"/>
              </a:rPr>
              <a:t>1</a:t>
            </a:r>
          </a:p>
        </p:txBody>
      </p:sp>
      <p:sp>
        <p:nvSpPr>
          <p:cNvPr id="27697" name="Text Box 49">
            <a:extLst>
              <a:ext uri="{FF2B5EF4-FFF2-40B4-BE49-F238E27FC236}">
                <a16:creationId xmlns:a16="http://schemas.microsoft.com/office/drawing/2014/main" id="{A187C327-F57C-EF4B-8B31-42508F9B9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3898900"/>
            <a:ext cx="142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1200">
                <a:latin typeface="Calibri" charset="0"/>
              </a:rPr>
              <a:t>2</a:t>
            </a:r>
          </a:p>
        </p:txBody>
      </p:sp>
      <p:sp>
        <p:nvSpPr>
          <p:cNvPr id="27698" name="Rectangle 50">
            <a:extLst>
              <a:ext uri="{FF2B5EF4-FFF2-40B4-BE49-F238E27FC236}">
                <a16:creationId xmlns:a16="http://schemas.microsoft.com/office/drawing/2014/main" id="{FA570F8C-AE5C-5C4D-AFE7-2CB7421EE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3751263"/>
            <a:ext cx="93662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699" name="Rectangle 51">
            <a:extLst>
              <a:ext uri="{FF2B5EF4-FFF2-40B4-BE49-F238E27FC236}">
                <a16:creationId xmlns:a16="http://schemas.microsoft.com/office/drawing/2014/main" id="{6F116BC8-7BD6-EB46-A825-BA357BABA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4797425"/>
            <a:ext cx="93662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00" name="Text Box 52">
            <a:extLst>
              <a:ext uri="{FF2B5EF4-FFF2-40B4-BE49-F238E27FC236}">
                <a16:creationId xmlns:a16="http://schemas.microsoft.com/office/drawing/2014/main" id="{8F5AAF2C-7665-D64E-95AC-5281C2403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691063"/>
            <a:ext cx="1444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1200">
                <a:latin typeface="Calibri" charset="0"/>
              </a:rPr>
              <a:t>4</a:t>
            </a:r>
          </a:p>
        </p:txBody>
      </p:sp>
      <p:sp>
        <p:nvSpPr>
          <p:cNvPr id="27701" name="Text Box 53">
            <a:extLst>
              <a:ext uri="{FF2B5EF4-FFF2-40B4-BE49-F238E27FC236}">
                <a16:creationId xmlns:a16="http://schemas.microsoft.com/office/drawing/2014/main" id="{ED67EC0D-3E0F-384B-8C20-733D01D27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3644900"/>
            <a:ext cx="1444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1200">
                <a:latin typeface="Calibri" charset="0"/>
              </a:rPr>
              <a:t>3</a:t>
            </a:r>
          </a:p>
        </p:txBody>
      </p:sp>
      <p:sp>
        <p:nvSpPr>
          <p:cNvPr id="27702" name="Rectangle 54">
            <a:extLst>
              <a:ext uri="{FF2B5EF4-FFF2-40B4-BE49-F238E27FC236}">
                <a16:creationId xmlns:a16="http://schemas.microsoft.com/office/drawing/2014/main" id="{18B58024-38E3-7040-9771-4C031AE79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895725"/>
            <a:ext cx="95250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03" name="Text Box 55">
            <a:extLst>
              <a:ext uri="{FF2B5EF4-FFF2-40B4-BE49-F238E27FC236}">
                <a16:creationId xmlns:a16="http://schemas.microsoft.com/office/drawing/2014/main" id="{DA52642E-7222-3048-B1B9-762E65AFE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789363"/>
            <a:ext cx="142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1200">
                <a:latin typeface="Calibri" charset="0"/>
              </a:rPr>
              <a:t>6</a:t>
            </a:r>
          </a:p>
        </p:txBody>
      </p:sp>
      <p:sp>
        <p:nvSpPr>
          <p:cNvPr id="27704" name="Rectangle 56">
            <a:extLst>
              <a:ext uri="{FF2B5EF4-FFF2-40B4-BE49-F238E27FC236}">
                <a16:creationId xmlns:a16="http://schemas.microsoft.com/office/drawing/2014/main" id="{B925EAFC-A4CD-F04C-8735-A12C15C4D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2455863"/>
            <a:ext cx="93663" cy="93662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05" name="Text Box 57">
            <a:extLst>
              <a:ext uri="{FF2B5EF4-FFF2-40B4-BE49-F238E27FC236}">
                <a16:creationId xmlns:a16="http://schemas.microsoft.com/office/drawing/2014/main" id="{CEB15EE0-FCB6-CF4B-A5F4-FC6796795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2349500"/>
            <a:ext cx="14446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1200">
                <a:latin typeface="Calibri" charset="0"/>
              </a:rPr>
              <a:t>5</a:t>
            </a:r>
          </a:p>
        </p:txBody>
      </p:sp>
      <p:sp>
        <p:nvSpPr>
          <p:cNvPr id="27706" name="Rectangle 58">
            <a:extLst>
              <a:ext uri="{FF2B5EF4-FFF2-40B4-BE49-F238E27FC236}">
                <a16:creationId xmlns:a16="http://schemas.microsoft.com/office/drawing/2014/main" id="{C110A3F9-2F16-7143-994A-C06CFE963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965325"/>
            <a:ext cx="1728788" cy="288925"/>
          </a:xfrm>
          <a:prstGeom prst="rect">
            <a:avLst/>
          </a:prstGeom>
          <a:solidFill>
            <a:srgbClr val="FFFFFF">
              <a:alpha val="50195"/>
            </a:srgbClr>
          </a:solidFill>
          <a:ln w="9360" cap="sq">
            <a:solidFill>
              <a:srgbClr val="F9F9F9"/>
            </a:solidFill>
            <a:miter lim="800000"/>
            <a:headEnd/>
            <a:tailEnd/>
          </a:ln>
          <a:effectLst>
            <a:outerShdw dist="20160" dir="5400000" algn="ctr" rotWithShape="0">
              <a:srgbClr val="808080">
                <a:alpha val="38033"/>
              </a:srgbClr>
            </a:outerShdw>
          </a:effec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07" name="AutoShape 59">
            <a:extLst>
              <a:ext uri="{FF2B5EF4-FFF2-40B4-BE49-F238E27FC236}">
                <a16:creationId xmlns:a16="http://schemas.microsoft.com/office/drawing/2014/main" id="{9F185B96-DFBA-AD4A-AFCA-8558C20EA761}"/>
              </a:ext>
            </a:extLst>
          </p:cNvPr>
          <p:cNvSpPr>
            <a:spLocks noChangeArrowheads="1"/>
          </p:cNvSpPr>
          <p:nvPr/>
        </p:nvSpPr>
        <p:spPr bwMode="auto">
          <a:xfrm rot="17100000" flipV="1">
            <a:off x="579438" y="1665288"/>
            <a:ext cx="412750" cy="44450"/>
          </a:xfrm>
          <a:prstGeom prst="rightArrow">
            <a:avLst>
              <a:gd name="adj1" fmla="val 50000"/>
              <a:gd name="adj2" fmla="val 51372"/>
            </a:avLst>
          </a:prstGeom>
          <a:solidFill>
            <a:srgbClr val="EBF1DE"/>
          </a:solidFill>
          <a:ln w="9360" cap="sq">
            <a:solidFill>
              <a:srgbClr val="BFBFBF"/>
            </a:solidFill>
            <a:miter lim="800000"/>
            <a:headEnd/>
            <a:tailEnd/>
          </a:ln>
          <a:effectLst>
            <a:outerShdw dist="23040" dir="5400000" algn="ctr" rotWithShape="0">
              <a:srgbClr val="808080">
                <a:alpha val="35036"/>
              </a:srgbClr>
            </a:outerShdw>
          </a:effec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08" name="Rectangle 60">
            <a:extLst>
              <a:ext uri="{FF2B5EF4-FFF2-40B4-BE49-F238E27FC236}">
                <a16:creationId xmlns:a16="http://schemas.microsoft.com/office/drawing/2014/main" id="{AF1EA9F4-5C37-EB47-8281-B2F47D008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124075"/>
            <a:ext cx="95250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09" name="Text Box 61">
            <a:extLst>
              <a:ext uri="{FF2B5EF4-FFF2-40B4-BE49-F238E27FC236}">
                <a16:creationId xmlns:a16="http://schemas.microsoft.com/office/drawing/2014/main" id="{923F3160-A879-0B4A-B82B-80BA0AFCA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2030413"/>
            <a:ext cx="1444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1200">
                <a:latin typeface="Calibri" charset="0"/>
              </a:rPr>
              <a:t>7</a:t>
            </a:r>
          </a:p>
        </p:txBody>
      </p:sp>
      <p:sp>
        <p:nvSpPr>
          <p:cNvPr id="27710" name="Line 62">
            <a:extLst>
              <a:ext uri="{FF2B5EF4-FFF2-40B4-BE49-F238E27FC236}">
                <a16:creationId xmlns:a16="http://schemas.microsoft.com/office/drawing/2014/main" id="{A421C619-2232-DB46-B370-4898B7444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2109788"/>
            <a:ext cx="1728788" cy="1587"/>
          </a:xfrm>
          <a:prstGeom prst="line">
            <a:avLst/>
          </a:prstGeom>
          <a:noFill/>
          <a:ln w="25560" cap="sq">
            <a:solidFill>
              <a:srgbClr val="BBE0E3"/>
            </a:solidFill>
            <a:miter lim="800000"/>
            <a:headEnd/>
            <a:tailEnd/>
          </a:ln>
          <a:effectLst>
            <a:outerShdw dist="20160" dir="5400000" algn="ctr" rotWithShape="0">
              <a:srgbClr val="80808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711" name="Rectangle 63">
            <a:extLst>
              <a:ext uri="{FF2B5EF4-FFF2-40B4-BE49-F238E27FC236}">
                <a16:creationId xmlns:a16="http://schemas.microsoft.com/office/drawing/2014/main" id="{D3A01B67-33D6-0F41-B56E-7B5216C99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2141538"/>
            <a:ext cx="95250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12" name="Freeform 64">
            <a:extLst>
              <a:ext uri="{FF2B5EF4-FFF2-40B4-BE49-F238E27FC236}">
                <a16:creationId xmlns:a16="http://schemas.microsoft.com/office/drawing/2014/main" id="{C3202997-617D-5C42-AD8F-ECF2ED352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2492375"/>
            <a:ext cx="73025" cy="73025"/>
          </a:xfrm>
          <a:custGeom>
            <a:avLst/>
            <a:gdLst>
              <a:gd name="T0" fmla="*/ 0 w 73025"/>
              <a:gd name="T1" fmla="*/ 36513 h 73025"/>
              <a:gd name="T2" fmla="*/ 36513 w 73025"/>
              <a:gd name="T3" fmla="*/ 0 h 73025"/>
              <a:gd name="T4" fmla="*/ 73026 w 73025"/>
              <a:gd name="T5" fmla="*/ 36513 h 73025"/>
              <a:gd name="T6" fmla="*/ 36513 w 73025"/>
              <a:gd name="T7" fmla="*/ 73026 h 73025"/>
              <a:gd name="T8" fmla="*/ 0 w 73025"/>
              <a:gd name="T9" fmla="*/ 36513 h 73025"/>
              <a:gd name="T10" fmla="*/ 18256 w 73025"/>
              <a:gd name="T11" fmla="*/ 36513 h 73025"/>
              <a:gd name="T12" fmla="*/ 36512 w 73025"/>
              <a:gd name="T13" fmla="*/ 54769 h 73025"/>
              <a:gd name="T14" fmla="*/ 54768 w 73025"/>
              <a:gd name="T15" fmla="*/ 36513 h 73025"/>
              <a:gd name="T16" fmla="*/ 36512 w 73025"/>
              <a:gd name="T17" fmla="*/ 18257 h 73025"/>
              <a:gd name="T18" fmla="*/ 18256 w 73025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3025" h="73025">
                <a:moveTo>
                  <a:pt x="0" y="36513"/>
                </a:moveTo>
                <a:cubicBezTo>
                  <a:pt x="0" y="16347"/>
                  <a:pt x="16347" y="0"/>
                  <a:pt x="36513" y="0"/>
                </a:cubicBezTo>
                <a:cubicBezTo>
                  <a:pt x="56679" y="0"/>
                  <a:pt x="73026" y="16347"/>
                  <a:pt x="73026" y="36513"/>
                </a:cubicBezTo>
                <a:cubicBezTo>
                  <a:pt x="73026" y="56679"/>
                  <a:pt x="56679" y="73026"/>
                  <a:pt x="36513" y="73026"/>
                </a:cubicBezTo>
                <a:cubicBezTo>
                  <a:pt x="16347" y="73026"/>
                  <a:pt x="0" y="56679"/>
                  <a:pt x="0" y="36513"/>
                </a:cubicBezTo>
                <a:close/>
                <a:moveTo>
                  <a:pt x="18256" y="36513"/>
                </a:moveTo>
                <a:cubicBezTo>
                  <a:pt x="18256" y="46596"/>
                  <a:pt x="26429" y="54769"/>
                  <a:pt x="36512" y="54769"/>
                </a:cubicBezTo>
                <a:cubicBezTo>
                  <a:pt x="46595" y="54769"/>
                  <a:pt x="54768" y="46596"/>
                  <a:pt x="54768" y="36513"/>
                </a:cubicBezTo>
                <a:cubicBezTo>
                  <a:pt x="54768" y="26430"/>
                  <a:pt x="46595" y="18257"/>
                  <a:pt x="36512" y="18257"/>
                </a:cubicBezTo>
                <a:cubicBezTo>
                  <a:pt x="26429" y="18257"/>
                  <a:pt x="18256" y="26430"/>
                  <a:pt x="18256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713" name="Freeform 65">
            <a:extLst>
              <a:ext uri="{FF2B5EF4-FFF2-40B4-BE49-F238E27FC236}">
                <a16:creationId xmlns:a16="http://schemas.microsoft.com/office/drawing/2014/main" id="{A08DC354-05A0-1149-9861-7D8075E6E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2492375"/>
            <a:ext cx="71437" cy="73025"/>
          </a:xfrm>
          <a:custGeom>
            <a:avLst/>
            <a:gdLst>
              <a:gd name="T0" fmla="*/ 0 w 71437"/>
              <a:gd name="T1" fmla="*/ 36513 h 73025"/>
              <a:gd name="T2" fmla="*/ 35719 w 71437"/>
              <a:gd name="T3" fmla="*/ 0 h 73025"/>
              <a:gd name="T4" fmla="*/ 71438 w 71437"/>
              <a:gd name="T5" fmla="*/ 36513 h 73025"/>
              <a:gd name="T6" fmla="*/ 35719 w 71437"/>
              <a:gd name="T7" fmla="*/ 73026 h 73025"/>
              <a:gd name="T8" fmla="*/ 0 w 71437"/>
              <a:gd name="T9" fmla="*/ 36513 h 73025"/>
              <a:gd name="T10" fmla="*/ 17859 w 71437"/>
              <a:gd name="T11" fmla="*/ 36513 h 73025"/>
              <a:gd name="T12" fmla="*/ 35718 w 71437"/>
              <a:gd name="T13" fmla="*/ 55166 h 73025"/>
              <a:gd name="T14" fmla="*/ 53577 w 71437"/>
              <a:gd name="T15" fmla="*/ 36513 h 73025"/>
              <a:gd name="T16" fmla="*/ 35718 w 71437"/>
              <a:gd name="T17" fmla="*/ 17860 h 73025"/>
              <a:gd name="T18" fmla="*/ 17859 w 71437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59" y="36513"/>
                </a:moveTo>
                <a:cubicBezTo>
                  <a:pt x="17859" y="46815"/>
                  <a:pt x="25855" y="55166"/>
                  <a:pt x="35718" y="55166"/>
                </a:cubicBezTo>
                <a:cubicBezTo>
                  <a:pt x="45581" y="55166"/>
                  <a:pt x="53577" y="46815"/>
                  <a:pt x="53577" y="36513"/>
                </a:cubicBezTo>
                <a:cubicBezTo>
                  <a:pt x="53577" y="26211"/>
                  <a:pt x="45581" y="17860"/>
                  <a:pt x="35718" y="17860"/>
                </a:cubicBezTo>
                <a:cubicBezTo>
                  <a:pt x="25855" y="17860"/>
                  <a:pt x="17859" y="26211"/>
                  <a:pt x="17859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714" name="Freeform 66">
            <a:extLst>
              <a:ext uri="{FF2B5EF4-FFF2-40B4-BE49-F238E27FC236}">
                <a16:creationId xmlns:a16="http://schemas.microsoft.com/office/drawing/2014/main" id="{1CD380D6-F93F-7148-9AAC-49897B64D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488" y="2492375"/>
            <a:ext cx="71437" cy="73025"/>
          </a:xfrm>
          <a:custGeom>
            <a:avLst/>
            <a:gdLst>
              <a:gd name="T0" fmla="*/ 0 w 71437"/>
              <a:gd name="T1" fmla="*/ 36513 h 73025"/>
              <a:gd name="T2" fmla="*/ 35719 w 71437"/>
              <a:gd name="T3" fmla="*/ 0 h 73025"/>
              <a:gd name="T4" fmla="*/ 71438 w 71437"/>
              <a:gd name="T5" fmla="*/ 36513 h 73025"/>
              <a:gd name="T6" fmla="*/ 35719 w 71437"/>
              <a:gd name="T7" fmla="*/ 73026 h 73025"/>
              <a:gd name="T8" fmla="*/ 0 w 71437"/>
              <a:gd name="T9" fmla="*/ 36513 h 73025"/>
              <a:gd name="T10" fmla="*/ 17859 w 71437"/>
              <a:gd name="T11" fmla="*/ 36513 h 73025"/>
              <a:gd name="T12" fmla="*/ 35718 w 71437"/>
              <a:gd name="T13" fmla="*/ 55166 h 73025"/>
              <a:gd name="T14" fmla="*/ 53577 w 71437"/>
              <a:gd name="T15" fmla="*/ 36513 h 73025"/>
              <a:gd name="T16" fmla="*/ 35718 w 71437"/>
              <a:gd name="T17" fmla="*/ 17860 h 73025"/>
              <a:gd name="T18" fmla="*/ 17859 w 71437"/>
              <a:gd name="T19" fmla="*/ 36513 h 730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437" h="73025">
                <a:moveTo>
                  <a:pt x="0" y="36513"/>
                </a:moveTo>
                <a:cubicBezTo>
                  <a:pt x="0" y="16347"/>
                  <a:pt x="15992" y="0"/>
                  <a:pt x="35719" y="0"/>
                </a:cubicBezTo>
                <a:cubicBezTo>
                  <a:pt x="55446" y="0"/>
                  <a:pt x="71438" y="16347"/>
                  <a:pt x="71438" y="36513"/>
                </a:cubicBezTo>
                <a:cubicBezTo>
                  <a:pt x="71438" y="56679"/>
                  <a:pt x="55446" y="73026"/>
                  <a:pt x="35719" y="73026"/>
                </a:cubicBezTo>
                <a:cubicBezTo>
                  <a:pt x="15992" y="73026"/>
                  <a:pt x="0" y="56679"/>
                  <a:pt x="0" y="36513"/>
                </a:cubicBezTo>
                <a:close/>
                <a:moveTo>
                  <a:pt x="17859" y="36513"/>
                </a:moveTo>
                <a:cubicBezTo>
                  <a:pt x="17859" y="46815"/>
                  <a:pt x="25855" y="55166"/>
                  <a:pt x="35718" y="55166"/>
                </a:cubicBezTo>
                <a:cubicBezTo>
                  <a:pt x="45581" y="55166"/>
                  <a:pt x="53577" y="46815"/>
                  <a:pt x="53577" y="36513"/>
                </a:cubicBezTo>
                <a:cubicBezTo>
                  <a:pt x="53577" y="26211"/>
                  <a:pt x="45581" y="17860"/>
                  <a:pt x="35718" y="17860"/>
                </a:cubicBezTo>
                <a:cubicBezTo>
                  <a:pt x="25855" y="17860"/>
                  <a:pt x="17859" y="26211"/>
                  <a:pt x="17859" y="36513"/>
                </a:cubicBez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715" name="Text Box 67">
            <a:extLst>
              <a:ext uri="{FF2B5EF4-FFF2-40B4-BE49-F238E27FC236}">
                <a16:creationId xmlns:a16="http://schemas.microsoft.com/office/drawing/2014/main" id="{854B8A09-A557-3F4C-A45A-5924CC0C8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013" y="2058988"/>
            <a:ext cx="1444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900">
                <a:latin typeface="Calibri" charset="0"/>
              </a:rPr>
              <a:t>11</a:t>
            </a:r>
          </a:p>
        </p:txBody>
      </p:sp>
      <p:sp>
        <p:nvSpPr>
          <p:cNvPr id="27716" name="Rectangle 68">
            <a:extLst>
              <a:ext uri="{FF2B5EF4-FFF2-40B4-BE49-F238E27FC236}">
                <a16:creationId xmlns:a16="http://schemas.microsoft.com/office/drawing/2014/main" id="{1ADC25DF-5435-9045-96CB-6F498346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363" y="1987550"/>
            <a:ext cx="95250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17" name="Text Box 69">
            <a:extLst>
              <a:ext uri="{FF2B5EF4-FFF2-40B4-BE49-F238E27FC236}">
                <a16:creationId xmlns:a16="http://schemas.microsoft.com/office/drawing/2014/main" id="{EA876A47-41D3-5246-B7E3-FC499504D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1914525"/>
            <a:ext cx="1444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900">
                <a:latin typeface="Calibri" charset="0"/>
              </a:rPr>
              <a:t>10</a:t>
            </a:r>
          </a:p>
        </p:txBody>
      </p:sp>
      <p:sp>
        <p:nvSpPr>
          <p:cNvPr id="27718" name="Rectangle 70">
            <a:extLst>
              <a:ext uri="{FF2B5EF4-FFF2-40B4-BE49-F238E27FC236}">
                <a16:creationId xmlns:a16="http://schemas.microsoft.com/office/drawing/2014/main" id="{47D1A2F9-728E-414E-AEBE-D24F5E8C0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2130425"/>
            <a:ext cx="95250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19" name="Text Box 71">
            <a:extLst>
              <a:ext uri="{FF2B5EF4-FFF2-40B4-BE49-F238E27FC236}">
                <a16:creationId xmlns:a16="http://schemas.microsoft.com/office/drawing/2014/main" id="{965CC475-99C9-D14B-9994-476E64E63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2022475"/>
            <a:ext cx="142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1200">
                <a:latin typeface="Calibri" charset="0"/>
              </a:rPr>
              <a:t>9</a:t>
            </a:r>
          </a:p>
        </p:txBody>
      </p:sp>
      <p:sp>
        <p:nvSpPr>
          <p:cNvPr id="27720" name="Rectangle 72">
            <a:extLst>
              <a:ext uri="{FF2B5EF4-FFF2-40B4-BE49-F238E27FC236}">
                <a16:creationId xmlns:a16="http://schemas.microsoft.com/office/drawing/2014/main" id="{FD511130-79AE-7D4B-9207-D51E786ED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1979613"/>
            <a:ext cx="95250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21" name="Text Box 73">
            <a:extLst>
              <a:ext uri="{FF2B5EF4-FFF2-40B4-BE49-F238E27FC236}">
                <a16:creationId xmlns:a16="http://schemas.microsoft.com/office/drawing/2014/main" id="{8DD4D5AB-85CA-534F-BA39-2957F6948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9863" y="1879600"/>
            <a:ext cx="14446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1200">
                <a:latin typeface="Calibri" charset="0"/>
              </a:rPr>
              <a:t>8</a:t>
            </a:r>
          </a:p>
        </p:txBody>
      </p:sp>
      <p:sp>
        <p:nvSpPr>
          <p:cNvPr id="27722" name="Freeform 74">
            <a:extLst>
              <a:ext uri="{FF2B5EF4-FFF2-40B4-BE49-F238E27FC236}">
                <a16:creationId xmlns:a16="http://schemas.microsoft.com/office/drawing/2014/main" id="{1D352208-7E3B-2641-A0DC-3DD7D2A5C4FC}"/>
              </a:ext>
            </a:extLst>
          </p:cNvPr>
          <p:cNvSpPr>
            <a:spLocks noChangeArrowheads="1"/>
          </p:cNvSpPr>
          <p:nvPr/>
        </p:nvSpPr>
        <p:spPr bwMode="auto">
          <a:xfrm rot="-2640000">
            <a:off x="1287463" y="2306638"/>
            <a:ext cx="144462" cy="144462"/>
          </a:xfrm>
          <a:custGeom>
            <a:avLst/>
            <a:gdLst>
              <a:gd name="T0" fmla="*/ 0 w 144463"/>
              <a:gd name="T1" fmla="*/ 72231 h 144462"/>
              <a:gd name="T2" fmla="*/ 39727 w 144463"/>
              <a:gd name="T3" fmla="*/ 69821 h 144462"/>
              <a:gd name="T4" fmla="*/ 39727 w 144463"/>
              <a:gd name="T5" fmla="*/ 70002 h 144462"/>
              <a:gd name="T6" fmla="*/ 70002 w 144463"/>
              <a:gd name="T7" fmla="*/ 70002 h 144462"/>
              <a:gd name="T8" fmla="*/ 70002 w 144463"/>
              <a:gd name="T9" fmla="*/ 39727 h 144462"/>
              <a:gd name="T10" fmla="*/ 69822 w 144463"/>
              <a:gd name="T11" fmla="*/ 39727 h 144462"/>
              <a:gd name="T12" fmla="*/ 72231 w 144463"/>
              <a:gd name="T13" fmla="*/ 0 h 144462"/>
              <a:gd name="T14" fmla="*/ 74640 w 144463"/>
              <a:gd name="T15" fmla="*/ 39727 h 144462"/>
              <a:gd name="T16" fmla="*/ 74460 w 144463"/>
              <a:gd name="T17" fmla="*/ 39727 h 144462"/>
              <a:gd name="T18" fmla="*/ 74460 w 144463"/>
              <a:gd name="T19" fmla="*/ 70002 h 144462"/>
              <a:gd name="T20" fmla="*/ 104735 w 144463"/>
              <a:gd name="T21" fmla="*/ 70002 h 144462"/>
              <a:gd name="T22" fmla="*/ 104735 w 144463"/>
              <a:gd name="T23" fmla="*/ 69821 h 144462"/>
              <a:gd name="T24" fmla="*/ 144462 w 144463"/>
              <a:gd name="T25" fmla="*/ 72231 h 144462"/>
              <a:gd name="T26" fmla="*/ 104735 w 144463"/>
              <a:gd name="T27" fmla="*/ 74641 h 144462"/>
              <a:gd name="T28" fmla="*/ 104735 w 144463"/>
              <a:gd name="T29" fmla="*/ 74460 h 144462"/>
              <a:gd name="T30" fmla="*/ 74460 w 144463"/>
              <a:gd name="T31" fmla="*/ 74460 h 144462"/>
              <a:gd name="T32" fmla="*/ 74460 w 144463"/>
              <a:gd name="T33" fmla="*/ 104735 h 144462"/>
              <a:gd name="T34" fmla="*/ 74640 w 144463"/>
              <a:gd name="T35" fmla="*/ 104735 h 144462"/>
              <a:gd name="T36" fmla="*/ 72231 w 144463"/>
              <a:gd name="T37" fmla="*/ 144462 h 144462"/>
              <a:gd name="T38" fmla="*/ 69822 w 144463"/>
              <a:gd name="T39" fmla="*/ 104735 h 144462"/>
              <a:gd name="T40" fmla="*/ 70002 w 144463"/>
              <a:gd name="T41" fmla="*/ 104735 h 144462"/>
              <a:gd name="T42" fmla="*/ 70002 w 144463"/>
              <a:gd name="T43" fmla="*/ 74460 h 144462"/>
              <a:gd name="T44" fmla="*/ 39727 w 144463"/>
              <a:gd name="T45" fmla="*/ 74460 h 144462"/>
              <a:gd name="T46" fmla="*/ 39727 w 144463"/>
              <a:gd name="T47" fmla="*/ 74641 h 144462"/>
              <a:gd name="T48" fmla="*/ 0 w 144463"/>
              <a:gd name="T49" fmla="*/ 72231 h 14446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4463" h="144462">
                <a:moveTo>
                  <a:pt x="0" y="72231"/>
                </a:moveTo>
                <a:lnTo>
                  <a:pt x="39727" y="69821"/>
                </a:lnTo>
                <a:lnTo>
                  <a:pt x="39727" y="70002"/>
                </a:lnTo>
                <a:lnTo>
                  <a:pt x="70002" y="70002"/>
                </a:lnTo>
                <a:lnTo>
                  <a:pt x="70002" y="39727"/>
                </a:lnTo>
                <a:lnTo>
                  <a:pt x="69822" y="39727"/>
                </a:lnTo>
                <a:lnTo>
                  <a:pt x="72232" y="0"/>
                </a:lnTo>
                <a:lnTo>
                  <a:pt x="74641" y="39727"/>
                </a:lnTo>
                <a:lnTo>
                  <a:pt x="74461" y="39727"/>
                </a:lnTo>
                <a:lnTo>
                  <a:pt x="74461" y="70002"/>
                </a:lnTo>
                <a:lnTo>
                  <a:pt x="104736" y="70002"/>
                </a:lnTo>
                <a:lnTo>
                  <a:pt x="104736" y="69821"/>
                </a:lnTo>
                <a:lnTo>
                  <a:pt x="144463" y="72231"/>
                </a:lnTo>
                <a:lnTo>
                  <a:pt x="104736" y="74641"/>
                </a:lnTo>
                <a:lnTo>
                  <a:pt x="104736" y="74460"/>
                </a:lnTo>
                <a:lnTo>
                  <a:pt x="74461" y="74460"/>
                </a:lnTo>
                <a:lnTo>
                  <a:pt x="74461" y="104735"/>
                </a:lnTo>
                <a:lnTo>
                  <a:pt x="74641" y="104735"/>
                </a:lnTo>
                <a:lnTo>
                  <a:pt x="72232" y="144462"/>
                </a:lnTo>
                <a:lnTo>
                  <a:pt x="69822" y="104735"/>
                </a:lnTo>
                <a:lnTo>
                  <a:pt x="70002" y="104735"/>
                </a:lnTo>
                <a:lnTo>
                  <a:pt x="70002" y="74460"/>
                </a:lnTo>
                <a:lnTo>
                  <a:pt x="39727" y="74460"/>
                </a:lnTo>
                <a:lnTo>
                  <a:pt x="39727" y="74641"/>
                </a:lnTo>
                <a:lnTo>
                  <a:pt x="0" y="72231"/>
                </a:lnTo>
                <a:close/>
              </a:path>
            </a:pathLst>
          </a:custGeom>
          <a:solidFill>
            <a:srgbClr val="C0504D"/>
          </a:solidFill>
          <a:ln w="9360" cap="flat">
            <a:solidFill>
              <a:srgbClr val="333399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723" name="Freeform 75">
            <a:extLst>
              <a:ext uri="{FF2B5EF4-FFF2-40B4-BE49-F238E27FC236}">
                <a16:creationId xmlns:a16="http://schemas.microsoft.com/office/drawing/2014/main" id="{17BE0634-4151-CE4B-9F1C-B6375D9C5B7D}"/>
              </a:ext>
            </a:extLst>
          </p:cNvPr>
          <p:cNvSpPr>
            <a:spLocks noChangeArrowheads="1"/>
          </p:cNvSpPr>
          <p:nvPr/>
        </p:nvSpPr>
        <p:spPr bwMode="auto">
          <a:xfrm rot="-2640000">
            <a:off x="1471613" y="2308225"/>
            <a:ext cx="144462" cy="142875"/>
          </a:xfrm>
          <a:custGeom>
            <a:avLst/>
            <a:gdLst>
              <a:gd name="T0" fmla="*/ 0 w 144462"/>
              <a:gd name="T1" fmla="*/ 71438 h 142875"/>
              <a:gd name="T2" fmla="*/ 39291 w 144462"/>
              <a:gd name="T3" fmla="*/ 69054 h 142875"/>
              <a:gd name="T4" fmla="*/ 39291 w 144462"/>
              <a:gd name="T5" fmla="*/ 71438 h 142875"/>
              <a:gd name="T6" fmla="*/ 72231 w 144462"/>
              <a:gd name="T7" fmla="*/ 71438 h 142875"/>
              <a:gd name="T8" fmla="*/ 72231 w 144462"/>
              <a:gd name="T9" fmla="*/ 39291 h 142875"/>
              <a:gd name="T10" fmla="*/ 69848 w 144462"/>
              <a:gd name="T11" fmla="*/ 39291 h 142875"/>
              <a:gd name="T12" fmla="*/ 72231 w 144462"/>
              <a:gd name="T13" fmla="*/ 0 h 142875"/>
              <a:gd name="T14" fmla="*/ 74614 w 144462"/>
              <a:gd name="T15" fmla="*/ 39291 h 142875"/>
              <a:gd name="T16" fmla="*/ 72231 w 144462"/>
              <a:gd name="T17" fmla="*/ 39291 h 142875"/>
              <a:gd name="T18" fmla="*/ 72231 w 144462"/>
              <a:gd name="T19" fmla="*/ 71438 h 142875"/>
              <a:gd name="T20" fmla="*/ 105171 w 144462"/>
              <a:gd name="T21" fmla="*/ 71438 h 142875"/>
              <a:gd name="T22" fmla="*/ 105171 w 144462"/>
              <a:gd name="T23" fmla="*/ 69054 h 142875"/>
              <a:gd name="T24" fmla="*/ 144462 w 144462"/>
              <a:gd name="T25" fmla="*/ 71438 h 142875"/>
              <a:gd name="T26" fmla="*/ 105171 w 144462"/>
              <a:gd name="T27" fmla="*/ 73821 h 142875"/>
              <a:gd name="T28" fmla="*/ 105171 w 144462"/>
              <a:gd name="T29" fmla="*/ 71438 h 142875"/>
              <a:gd name="T30" fmla="*/ 72231 w 144462"/>
              <a:gd name="T31" fmla="*/ 71438 h 142875"/>
              <a:gd name="T32" fmla="*/ 72231 w 144462"/>
              <a:gd name="T33" fmla="*/ 103584 h 142875"/>
              <a:gd name="T34" fmla="*/ 74614 w 144462"/>
              <a:gd name="T35" fmla="*/ 103584 h 142875"/>
              <a:gd name="T36" fmla="*/ 72231 w 144462"/>
              <a:gd name="T37" fmla="*/ 142875 h 142875"/>
              <a:gd name="T38" fmla="*/ 69848 w 144462"/>
              <a:gd name="T39" fmla="*/ 103584 h 142875"/>
              <a:gd name="T40" fmla="*/ 72231 w 144462"/>
              <a:gd name="T41" fmla="*/ 103584 h 142875"/>
              <a:gd name="T42" fmla="*/ 72231 w 144462"/>
              <a:gd name="T43" fmla="*/ 71438 h 142875"/>
              <a:gd name="T44" fmla="*/ 39291 w 144462"/>
              <a:gd name="T45" fmla="*/ 71438 h 142875"/>
              <a:gd name="T46" fmla="*/ 39291 w 144462"/>
              <a:gd name="T47" fmla="*/ 73821 h 142875"/>
              <a:gd name="T48" fmla="*/ 0 w 144462"/>
              <a:gd name="T49" fmla="*/ 71438 h 14287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4462" h="142875">
                <a:moveTo>
                  <a:pt x="0" y="71438"/>
                </a:moveTo>
                <a:lnTo>
                  <a:pt x="39291" y="69054"/>
                </a:lnTo>
                <a:lnTo>
                  <a:pt x="39291" y="71438"/>
                </a:lnTo>
                <a:lnTo>
                  <a:pt x="72231" y="71438"/>
                </a:lnTo>
                <a:lnTo>
                  <a:pt x="72231" y="39291"/>
                </a:lnTo>
                <a:lnTo>
                  <a:pt x="69848" y="39291"/>
                </a:lnTo>
                <a:lnTo>
                  <a:pt x="72231" y="0"/>
                </a:lnTo>
                <a:lnTo>
                  <a:pt x="74614" y="39291"/>
                </a:lnTo>
                <a:lnTo>
                  <a:pt x="72231" y="39291"/>
                </a:lnTo>
                <a:lnTo>
                  <a:pt x="72231" y="71438"/>
                </a:lnTo>
                <a:lnTo>
                  <a:pt x="105171" y="71438"/>
                </a:lnTo>
                <a:lnTo>
                  <a:pt x="105171" y="69054"/>
                </a:lnTo>
                <a:lnTo>
                  <a:pt x="144462" y="71438"/>
                </a:lnTo>
                <a:lnTo>
                  <a:pt x="105171" y="73821"/>
                </a:lnTo>
                <a:lnTo>
                  <a:pt x="105171" y="71438"/>
                </a:lnTo>
                <a:lnTo>
                  <a:pt x="72231" y="71438"/>
                </a:lnTo>
                <a:lnTo>
                  <a:pt x="72231" y="103584"/>
                </a:lnTo>
                <a:lnTo>
                  <a:pt x="74614" y="103584"/>
                </a:lnTo>
                <a:lnTo>
                  <a:pt x="72231" y="142875"/>
                </a:lnTo>
                <a:lnTo>
                  <a:pt x="69848" y="103584"/>
                </a:lnTo>
                <a:lnTo>
                  <a:pt x="72231" y="103584"/>
                </a:lnTo>
                <a:lnTo>
                  <a:pt x="72231" y="71438"/>
                </a:lnTo>
                <a:lnTo>
                  <a:pt x="39291" y="71438"/>
                </a:lnTo>
                <a:lnTo>
                  <a:pt x="39291" y="73821"/>
                </a:lnTo>
                <a:lnTo>
                  <a:pt x="0" y="71438"/>
                </a:lnTo>
                <a:close/>
              </a:path>
            </a:pathLst>
          </a:custGeom>
          <a:solidFill>
            <a:srgbClr val="C0504D"/>
          </a:solidFill>
          <a:ln w="9360" cap="flat">
            <a:solidFill>
              <a:srgbClr val="333399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724" name="Freeform 76">
            <a:extLst>
              <a:ext uri="{FF2B5EF4-FFF2-40B4-BE49-F238E27FC236}">
                <a16:creationId xmlns:a16="http://schemas.microsoft.com/office/drawing/2014/main" id="{E0AA6EFB-B0C4-DB40-BB6A-173759625591}"/>
              </a:ext>
            </a:extLst>
          </p:cNvPr>
          <p:cNvSpPr>
            <a:spLocks noChangeArrowheads="1"/>
          </p:cNvSpPr>
          <p:nvPr/>
        </p:nvSpPr>
        <p:spPr bwMode="auto">
          <a:xfrm rot="-2640000">
            <a:off x="1671638" y="2306638"/>
            <a:ext cx="144462" cy="144462"/>
          </a:xfrm>
          <a:custGeom>
            <a:avLst/>
            <a:gdLst>
              <a:gd name="T0" fmla="*/ 0 w 144463"/>
              <a:gd name="T1" fmla="*/ 72231 h 144462"/>
              <a:gd name="T2" fmla="*/ 39727 w 144463"/>
              <a:gd name="T3" fmla="*/ 69821 h 144462"/>
              <a:gd name="T4" fmla="*/ 39727 w 144463"/>
              <a:gd name="T5" fmla="*/ 72231 h 144462"/>
              <a:gd name="T6" fmla="*/ 72231 w 144463"/>
              <a:gd name="T7" fmla="*/ 72231 h 144462"/>
              <a:gd name="T8" fmla="*/ 72231 w 144463"/>
              <a:gd name="T9" fmla="*/ 39727 h 144462"/>
              <a:gd name="T10" fmla="*/ 69822 w 144463"/>
              <a:gd name="T11" fmla="*/ 39727 h 144462"/>
              <a:gd name="T12" fmla="*/ 72231 w 144463"/>
              <a:gd name="T13" fmla="*/ 0 h 144462"/>
              <a:gd name="T14" fmla="*/ 74640 w 144463"/>
              <a:gd name="T15" fmla="*/ 39727 h 144462"/>
              <a:gd name="T16" fmla="*/ 72231 w 144463"/>
              <a:gd name="T17" fmla="*/ 39727 h 144462"/>
              <a:gd name="T18" fmla="*/ 72231 w 144463"/>
              <a:gd name="T19" fmla="*/ 72231 h 144462"/>
              <a:gd name="T20" fmla="*/ 104735 w 144463"/>
              <a:gd name="T21" fmla="*/ 72231 h 144462"/>
              <a:gd name="T22" fmla="*/ 104735 w 144463"/>
              <a:gd name="T23" fmla="*/ 69821 h 144462"/>
              <a:gd name="T24" fmla="*/ 144462 w 144463"/>
              <a:gd name="T25" fmla="*/ 72231 h 144462"/>
              <a:gd name="T26" fmla="*/ 104735 w 144463"/>
              <a:gd name="T27" fmla="*/ 74641 h 144462"/>
              <a:gd name="T28" fmla="*/ 104735 w 144463"/>
              <a:gd name="T29" fmla="*/ 72231 h 144462"/>
              <a:gd name="T30" fmla="*/ 72231 w 144463"/>
              <a:gd name="T31" fmla="*/ 72231 h 144462"/>
              <a:gd name="T32" fmla="*/ 72231 w 144463"/>
              <a:gd name="T33" fmla="*/ 104735 h 144462"/>
              <a:gd name="T34" fmla="*/ 74640 w 144463"/>
              <a:gd name="T35" fmla="*/ 104735 h 144462"/>
              <a:gd name="T36" fmla="*/ 72231 w 144463"/>
              <a:gd name="T37" fmla="*/ 144462 h 144462"/>
              <a:gd name="T38" fmla="*/ 69822 w 144463"/>
              <a:gd name="T39" fmla="*/ 104735 h 144462"/>
              <a:gd name="T40" fmla="*/ 72231 w 144463"/>
              <a:gd name="T41" fmla="*/ 104735 h 144462"/>
              <a:gd name="T42" fmla="*/ 72231 w 144463"/>
              <a:gd name="T43" fmla="*/ 72231 h 144462"/>
              <a:gd name="T44" fmla="*/ 39727 w 144463"/>
              <a:gd name="T45" fmla="*/ 72231 h 144462"/>
              <a:gd name="T46" fmla="*/ 39727 w 144463"/>
              <a:gd name="T47" fmla="*/ 74641 h 144462"/>
              <a:gd name="T48" fmla="*/ 0 w 144463"/>
              <a:gd name="T49" fmla="*/ 72231 h 14446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4463" h="144462">
                <a:moveTo>
                  <a:pt x="0" y="72231"/>
                </a:moveTo>
                <a:lnTo>
                  <a:pt x="39727" y="69821"/>
                </a:lnTo>
                <a:lnTo>
                  <a:pt x="39727" y="72231"/>
                </a:lnTo>
                <a:lnTo>
                  <a:pt x="72232" y="72231"/>
                </a:lnTo>
                <a:lnTo>
                  <a:pt x="72232" y="39727"/>
                </a:lnTo>
                <a:lnTo>
                  <a:pt x="69822" y="39727"/>
                </a:lnTo>
                <a:lnTo>
                  <a:pt x="72232" y="0"/>
                </a:lnTo>
                <a:lnTo>
                  <a:pt x="74641" y="39727"/>
                </a:lnTo>
                <a:lnTo>
                  <a:pt x="72232" y="39727"/>
                </a:lnTo>
                <a:lnTo>
                  <a:pt x="72232" y="72231"/>
                </a:lnTo>
                <a:lnTo>
                  <a:pt x="104736" y="72231"/>
                </a:lnTo>
                <a:lnTo>
                  <a:pt x="104736" y="69821"/>
                </a:lnTo>
                <a:lnTo>
                  <a:pt x="144463" y="72231"/>
                </a:lnTo>
                <a:lnTo>
                  <a:pt x="104736" y="74641"/>
                </a:lnTo>
                <a:lnTo>
                  <a:pt x="104736" y="72231"/>
                </a:lnTo>
                <a:lnTo>
                  <a:pt x="72232" y="72231"/>
                </a:lnTo>
                <a:lnTo>
                  <a:pt x="72232" y="104735"/>
                </a:lnTo>
                <a:lnTo>
                  <a:pt x="74641" y="104735"/>
                </a:lnTo>
                <a:lnTo>
                  <a:pt x="72232" y="144462"/>
                </a:lnTo>
                <a:lnTo>
                  <a:pt x="69822" y="104735"/>
                </a:lnTo>
                <a:lnTo>
                  <a:pt x="72232" y="104735"/>
                </a:lnTo>
                <a:lnTo>
                  <a:pt x="72232" y="72231"/>
                </a:lnTo>
                <a:lnTo>
                  <a:pt x="39727" y="72231"/>
                </a:lnTo>
                <a:lnTo>
                  <a:pt x="39727" y="74641"/>
                </a:lnTo>
                <a:lnTo>
                  <a:pt x="0" y="72231"/>
                </a:lnTo>
                <a:close/>
              </a:path>
            </a:pathLst>
          </a:custGeom>
          <a:solidFill>
            <a:srgbClr val="C0504D"/>
          </a:solidFill>
          <a:ln w="9360" cap="flat">
            <a:solidFill>
              <a:srgbClr val="333399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725" name="Freeform 77">
            <a:extLst>
              <a:ext uri="{FF2B5EF4-FFF2-40B4-BE49-F238E27FC236}">
                <a16:creationId xmlns:a16="http://schemas.microsoft.com/office/drawing/2014/main" id="{50E32779-74DB-D944-A23C-EA7D28DD5524}"/>
              </a:ext>
            </a:extLst>
          </p:cNvPr>
          <p:cNvSpPr>
            <a:spLocks noChangeArrowheads="1"/>
          </p:cNvSpPr>
          <p:nvPr/>
        </p:nvSpPr>
        <p:spPr bwMode="auto">
          <a:xfrm rot="-2640000">
            <a:off x="1863725" y="2305050"/>
            <a:ext cx="144463" cy="144463"/>
          </a:xfrm>
          <a:custGeom>
            <a:avLst/>
            <a:gdLst>
              <a:gd name="T0" fmla="*/ 0 w 144462"/>
              <a:gd name="T1" fmla="*/ 72232 h 144463"/>
              <a:gd name="T2" fmla="*/ 39727 w 144462"/>
              <a:gd name="T3" fmla="*/ 69822 h 144463"/>
              <a:gd name="T4" fmla="*/ 39727 w 144462"/>
              <a:gd name="T5" fmla="*/ 70002 h 144463"/>
              <a:gd name="T6" fmla="*/ 70002 w 144462"/>
              <a:gd name="T7" fmla="*/ 70002 h 144463"/>
              <a:gd name="T8" fmla="*/ 70002 w 144462"/>
              <a:gd name="T9" fmla="*/ 39727 h 144463"/>
              <a:gd name="T10" fmla="*/ 69821 w 144462"/>
              <a:gd name="T11" fmla="*/ 39727 h 144463"/>
              <a:gd name="T12" fmla="*/ 72232 w 144462"/>
              <a:gd name="T13" fmla="*/ 0 h 144463"/>
              <a:gd name="T14" fmla="*/ 74642 w 144462"/>
              <a:gd name="T15" fmla="*/ 39727 h 144463"/>
              <a:gd name="T16" fmla="*/ 74461 w 144462"/>
              <a:gd name="T17" fmla="*/ 39727 h 144463"/>
              <a:gd name="T18" fmla="*/ 74461 w 144462"/>
              <a:gd name="T19" fmla="*/ 70002 h 144463"/>
              <a:gd name="T20" fmla="*/ 104736 w 144462"/>
              <a:gd name="T21" fmla="*/ 70002 h 144463"/>
              <a:gd name="T22" fmla="*/ 104736 w 144462"/>
              <a:gd name="T23" fmla="*/ 69822 h 144463"/>
              <a:gd name="T24" fmla="*/ 144463 w 144462"/>
              <a:gd name="T25" fmla="*/ 72232 h 144463"/>
              <a:gd name="T26" fmla="*/ 104736 w 144462"/>
              <a:gd name="T27" fmla="*/ 74641 h 144463"/>
              <a:gd name="T28" fmla="*/ 104736 w 144462"/>
              <a:gd name="T29" fmla="*/ 74461 h 144463"/>
              <a:gd name="T30" fmla="*/ 74461 w 144462"/>
              <a:gd name="T31" fmla="*/ 74461 h 144463"/>
              <a:gd name="T32" fmla="*/ 74461 w 144462"/>
              <a:gd name="T33" fmla="*/ 104736 h 144463"/>
              <a:gd name="T34" fmla="*/ 74642 w 144462"/>
              <a:gd name="T35" fmla="*/ 104736 h 144463"/>
              <a:gd name="T36" fmla="*/ 72232 w 144462"/>
              <a:gd name="T37" fmla="*/ 144463 h 144463"/>
              <a:gd name="T38" fmla="*/ 69821 w 144462"/>
              <a:gd name="T39" fmla="*/ 104736 h 144463"/>
              <a:gd name="T40" fmla="*/ 70002 w 144462"/>
              <a:gd name="T41" fmla="*/ 104736 h 144463"/>
              <a:gd name="T42" fmla="*/ 70002 w 144462"/>
              <a:gd name="T43" fmla="*/ 74461 h 144463"/>
              <a:gd name="T44" fmla="*/ 39727 w 144462"/>
              <a:gd name="T45" fmla="*/ 74461 h 144463"/>
              <a:gd name="T46" fmla="*/ 39727 w 144462"/>
              <a:gd name="T47" fmla="*/ 74641 h 144463"/>
              <a:gd name="T48" fmla="*/ 0 w 144462"/>
              <a:gd name="T49" fmla="*/ 72232 h 14446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4462" h="144463">
                <a:moveTo>
                  <a:pt x="0" y="72232"/>
                </a:moveTo>
                <a:lnTo>
                  <a:pt x="39727" y="69822"/>
                </a:lnTo>
                <a:lnTo>
                  <a:pt x="39727" y="70002"/>
                </a:lnTo>
                <a:lnTo>
                  <a:pt x="70002" y="70002"/>
                </a:lnTo>
                <a:lnTo>
                  <a:pt x="70002" y="39727"/>
                </a:lnTo>
                <a:lnTo>
                  <a:pt x="69821" y="39727"/>
                </a:lnTo>
                <a:lnTo>
                  <a:pt x="72231" y="0"/>
                </a:lnTo>
                <a:lnTo>
                  <a:pt x="74641" y="39727"/>
                </a:lnTo>
                <a:lnTo>
                  <a:pt x="74460" y="39727"/>
                </a:lnTo>
                <a:lnTo>
                  <a:pt x="74460" y="70002"/>
                </a:lnTo>
                <a:lnTo>
                  <a:pt x="104735" y="70002"/>
                </a:lnTo>
                <a:lnTo>
                  <a:pt x="104735" y="69822"/>
                </a:lnTo>
                <a:lnTo>
                  <a:pt x="144462" y="72232"/>
                </a:lnTo>
                <a:lnTo>
                  <a:pt x="104735" y="74641"/>
                </a:lnTo>
                <a:lnTo>
                  <a:pt x="104735" y="74461"/>
                </a:lnTo>
                <a:lnTo>
                  <a:pt x="74460" y="74461"/>
                </a:lnTo>
                <a:lnTo>
                  <a:pt x="74460" y="104736"/>
                </a:lnTo>
                <a:lnTo>
                  <a:pt x="74641" y="104736"/>
                </a:lnTo>
                <a:lnTo>
                  <a:pt x="72231" y="144463"/>
                </a:lnTo>
                <a:lnTo>
                  <a:pt x="69821" y="104736"/>
                </a:lnTo>
                <a:lnTo>
                  <a:pt x="70002" y="104736"/>
                </a:lnTo>
                <a:lnTo>
                  <a:pt x="70002" y="74461"/>
                </a:lnTo>
                <a:lnTo>
                  <a:pt x="39727" y="74461"/>
                </a:lnTo>
                <a:lnTo>
                  <a:pt x="39727" y="74641"/>
                </a:lnTo>
                <a:lnTo>
                  <a:pt x="0" y="72232"/>
                </a:lnTo>
                <a:close/>
              </a:path>
            </a:pathLst>
          </a:custGeom>
          <a:solidFill>
            <a:srgbClr val="C0504D"/>
          </a:solidFill>
          <a:ln w="9360" cap="flat">
            <a:solidFill>
              <a:srgbClr val="333399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726" name="Freeform 78">
            <a:extLst>
              <a:ext uri="{FF2B5EF4-FFF2-40B4-BE49-F238E27FC236}">
                <a16:creationId xmlns:a16="http://schemas.microsoft.com/office/drawing/2014/main" id="{832001B7-B8B8-BC4B-B9AB-C01225C3956E}"/>
              </a:ext>
            </a:extLst>
          </p:cNvPr>
          <p:cNvSpPr>
            <a:spLocks noChangeArrowheads="1"/>
          </p:cNvSpPr>
          <p:nvPr/>
        </p:nvSpPr>
        <p:spPr bwMode="auto">
          <a:xfrm rot="-2640000">
            <a:off x="2046288" y="2306638"/>
            <a:ext cx="144462" cy="144462"/>
          </a:xfrm>
          <a:custGeom>
            <a:avLst/>
            <a:gdLst>
              <a:gd name="T0" fmla="*/ 0 w 144463"/>
              <a:gd name="T1" fmla="*/ 72231 h 144462"/>
              <a:gd name="T2" fmla="*/ 39727 w 144463"/>
              <a:gd name="T3" fmla="*/ 69821 h 144462"/>
              <a:gd name="T4" fmla="*/ 39727 w 144463"/>
              <a:gd name="T5" fmla="*/ 72231 h 144462"/>
              <a:gd name="T6" fmla="*/ 72231 w 144463"/>
              <a:gd name="T7" fmla="*/ 72231 h 144462"/>
              <a:gd name="T8" fmla="*/ 72231 w 144463"/>
              <a:gd name="T9" fmla="*/ 39727 h 144462"/>
              <a:gd name="T10" fmla="*/ 69822 w 144463"/>
              <a:gd name="T11" fmla="*/ 39727 h 144462"/>
              <a:gd name="T12" fmla="*/ 72231 w 144463"/>
              <a:gd name="T13" fmla="*/ 0 h 144462"/>
              <a:gd name="T14" fmla="*/ 74640 w 144463"/>
              <a:gd name="T15" fmla="*/ 39727 h 144462"/>
              <a:gd name="T16" fmla="*/ 72231 w 144463"/>
              <a:gd name="T17" fmla="*/ 39727 h 144462"/>
              <a:gd name="T18" fmla="*/ 72231 w 144463"/>
              <a:gd name="T19" fmla="*/ 72231 h 144462"/>
              <a:gd name="T20" fmla="*/ 104735 w 144463"/>
              <a:gd name="T21" fmla="*/ 72231 h 144462"/>
              <a:gd name="T22" fmla="*/ 104735 w 144463"/>
              <a:gd name="T23" fmla="*/ 69821 h 144462"/>
              <a:gd name="T24" fmla="*/ 144462 w 144463"/>
              <a:gd name="T25" fmla="*/ 72231 h 144462"/>
              <a:gd name="T26" fmla="*/ 104735 w 144463"/>
              <a:gd name="T27" fmla="*/ 74641 h 144462"/>
              <a:gd name="T28" fmla="*/ 104735 w 144463"/>
              <a:gd name="T29" fmla="*/ 72231 h 144462"/>
              <a:gd name="T30" fmla="*/ 72231 w 144463"/>
              <a:gd name="T31" fmla="*/ 72231 h 144462"/>
              <a:gd name="T32" fmla="*/ 72231 w 144463"/>
              <a:gd name="T33" fmla="*/ 104735 h 144462"/>
              <a:gd name="T34" fmla="*/ 74640 w 144463"/>
              <a:gd name="T35" fmla="*/ 104735 h 144462"/>
              <a:gd name="T36" fmla="*/ 72231 w 144463"/>
              <a:gd name="T37" fmla="*/ 144462 h 144462"/>
              <a:gd name="T38" fmla="*/ 69822 w 144463"/>
              <a:gd name="T39" fmla="*/ 104735 h 144462"/>
              <a:gd name="T40" fmla="*/ 72231 w 144463"/>
              <a:gd name="T41" fmla="*/ 104735 h 144462"/>
              <a:gd name="T42" fmla="*/ 72231 w 144463"/>
              <a:gd name="T43" fmla="*/ 72231 h 144462"/>
              <a:gd name="T44" fmla="*/ 39727 w 144463"/>
              <a:gd name="T45" fmla="*/ 72231 h 144462"/>
              <a:gd name="T46" fmla="*/ 39727 w 144463"/>
              <a:gd name="T47" fmla="*/ 74641 h 144462"/>
              <a:gd name="T48" fmla="*/ 0 w 144463"/>
              <a:gd name="T49" fmla="*/ 72231 h 14446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4463" h="144462">
                <a:moveTo>
                  <a:pt x="0" y="72231"/>
                </a:moveTo>
                <a:lnTo>
                  <a:pt x="39727" y="69821"/>
                </a:lnTo>
                <a:lnTo>
                  <a:pt x="39727" y="72231"/>
                </a:lnTo>
                <a:lnTo>
                  <a:pt x="72232" y="72231"/>
                </a:lnTo>
                <a:lnTo>
                  <a:pt x="72232" y="39727"/>
                </a:lnTo>
                <a:lnTo>
                  <a:pt x="69822" y="39727"/>
                </a:lnTo>
                <a:lnTo>
                  <a:pt x="72232" y="0"/>
                </a:lnTo>
                <a:lnTo>
                  <a:pt x="74641" y="39727"/>
                </a:lnTo>
                <a:lnTo>
                  <a:pt x="72232" y="39727"/>
                </a:lnTo>
                <a:lnTo>
                  <a:pt x="72232" y="72231"/>
                </a:lnTo>
                <a:lnTo>
                  <a:pt x="104736" y="72231"/>
                </a:lnTo>
                <a:lnTo>
                  <a:pt x="104736" y="69821"/>
                </a:lnTo>
                <a:lnTo>
                  <a:pt x="144463" y="72231"/>
                </a:lnTo>
                <a:lnTo>
                  <a:pt x="104736" y="74641"/>
                </a:lnTo>
                <a:lnTo>
                  <a:pt x="104736" y="72231"/>
                </a:lnTo>
                <a:lnTo>
                  <a:pt x="72232" y="72231"/>
                </a:lnTo>
                <a:lnTo>
                  <a:pt x="72232" y="104735"/>
                </a:lnTo>
                <a:lnTo>
                  <a:pt x="74641" y="104735"/>
                </a:lnTo>
                <a:lnTo>
                  <a:pt x="72232" y="144462"/>
                </a:lnTo>
                <a:lnTo>
                  <a:pt x="69822" y="104735"/>
                </a:lnTo>
                <a:lnTo>
                  <a:pt x="72232" y="104735"/>
                </a:lnTo>
                <a:lnTo>
                  <a:pt x="72232" y="72231"/>
                </a:lnTo>
                <a:lnTo>
                  <a:pt x="39727" y="72231"/>
                </a:lnTo>
                <a:lnTo>
                  <a:pt x="39727" y="74641"/>
                </a:lnTo>
                <a:lnTo>
                  <a:pt x="0" y="72231"/>
                </a:lnTo>
                <a:close/>
              </a:path>
            </a:pathLst>
          </a:custGeom>
          <a:solidFill>
            <a:srgbClr val="C0504D"/>
          </a:solidFill>
          <a:ln w="9360" cap="flat">
            <a:solidFill>
              <a:srgbClr val="333399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727" name="Freeform 79">
            <a:extLst>
              <a:ext uri="{FF2B5EF4-FFF2-40B4-BE49-F238E27FC236}">
                <a16:creationId xmlns:a16="http://schemas.microsoft.com/office/drawing/2014/main" id="{9689DF83-F529-5A4A-9325-88420E91EDD3}"/>
              </a:ext>
            </a:extLst>
          </p:cNvPr>
          <p:cNvSpPr>
            <a:spLocks noChangeArrowheads="1"/>
          </p:cNvSpPr>
          <p:nvPr/>
        </p:nvSpPr>
        <p:spPr bwMode="auto">
          <a:xfrm rot="-2640000">
            <a:off x="2247900" y="2305050"/>
            <a:ext cx="144463" cy="144463"/>
          </a:xfrm>
          <a:custGeom>
            <a:avLst/>
            <a:gdLst>
              <a:gd name="T0" fmla="*/ 0 w 144462"/>
              <a:gd name="T1" fmla="*/ 72232 h 144463"/>
              <a:gd name="T2" fmla="*/ 39727 w 144462"/>
              <a:gd name="T3" fmla="*/ 69822 h 144463"/>
              <a:gd name="T4" fmla="*/ 39727 w 144462"/>
              <a:gd name="T5" fmla="*/ 72232 h 144463"/>
              <a:gd name="T6" fmla="*/ 72232 w 144462"/>
              <a:gd name="T7" fmla="*/ 72232 h 144463"/>
              <a:gd name="T8" fmla="*/ 72232 w 144462"/>
              <a:gd name="T9" fmla="*/ 39727 h 144463"/>
              <a:gd name="T10" fmla="*/ 69821 w 144462"/>
              <a:gd name="T11" fmla="*/ 39727 h 144463"/>
              <a:gd name="T12" fmla="*/ 72232 w 144462"/>
              <a:gd name="T13" fmla="*/ 0 h 144463"/>
              <a:gd name="T14" fmla="*/ 74642 w 144462"/>
              <a:gd name="T15" fmla="*/ 39727 h 144463"/>
              <a:gd name="T16" fmla="*/ 72232 w 144462"/>
              <a:gd name="T17" fmla="*/ 39727 h 144463"/>
              <a:gd name="T18" fmla="*/ 72232 w 144462"/>
              <a:gd name="T19" fmla="*/ 72232 h 144463"/>
              <a:gd name="T20" fmla="*/ 104736 w 144462"/>
              <a:gd name="T21" fmla="*/ 72232 h 144463"/>
              <a:gd name="T22" fmla="*/ 104736 w 144462"/>
              <a:gd name="T23" fmla="*/ 69822 h 144463"/>
              <a:gd name="T24" fmla="*/ 144463 w 144462"/>
              <a:gd name="T25" fmla="*/ 72232 h 144463"/>
              <a:gd name="T26" fmla="*/ 104736 w 144462"/>
              <a:gd name="T27" fmla="*/ 74641 h 144463"/>
              <a:gd name="T28" fmla="*/ 104736 w 144462"/>
              <a:gd name="T29" fmla="*/ 72232 h 144463"/>
              <a:gd name="T30" fmla="*/ 72232 w 144462"/>
              <a:gd name="T31" fmla="*/ 72232 h 144463"/>
              <a:gd name="T32" fmla="*/ 72232 w 144462"/>
              <a:gd name="T33" fmla="*/ 104736 h 144463"/>
              <a:gd name="T34" fmla="*/ 74642 w 144462"/>
              <a:gd name="T35" fmla="*/ 104736 h 144463"/>
              <a:gd name="T36" fmla="*/ 72232 w 144462"/>
              <a:gd name="T37" fmla="*/ 144463 h 144463"/>
              <a:gd name="T38" fmla="*/ 69821 w 144462"/>
              <a:gd name="T39" fmla="*/ 104736 h 144463"/>
              <a:gd name="T40" fmla="*/ 72232 w 144462"/>
              <a:gd name="T41" fmla="*/ 104736 h 144463"/>
              <a:gd name="T42" fmla="*/ 72232 w 144462"/>
              <a:gd name="T43" fmla="*/ 72232 h 144463"/>
              <a:gd name="T44" fmla="*/ 39727 w 144462"/>
              <a:gd name="T45" fmla="*/ 72232 h 144463"/>
              <a:gd name="T46" fmla="*/ 39727 w 144462"/>
              <a:gd name="T47" fmla="*/ 74641 h 144463"/>
              <a:gd name="T48" fmla="*/ 0 w 144462"/>
              <a:gd name="T49" fmla="*/ 72232 h 14446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4462" h="144463">
                <a:moveTo>
                  <a:pt x="0" y="72232"/>
                </a:moveTo>
                <a:lnTo>
                  <a:pt x="39727" y="69822"/>
                </a:lnTo>
                <a:lnTo>
                  <a:pt x="39727" y="72232"/>
                </a:lnTo>
                <a:lnTo>
                  <a:pt x="72231" y="72232"/>
                </a:lnTo>
                <a:lnTo>
                  <a:pt x="72231" y="39727"/>
                </a:lnTo>
                <a:lnTo>
                  <a:pt x="69821" y="39727"/>
                </a:lnTo>
                <a:lnTo>
                  <a:pt x="72231" y="0"/>
                </a:lnTo>
                <a:lnTo>
                  <a:pt x="74641" y="39727"/>
                </a:lnTo>
                <a:lnTo>
                  <a:pt x="72231" y="39727"/>
                </a:lnTo>
                <a:lnTo>
                  <a:pt x="72231" y="72232"/>
                </a:lnTo>
                <a:lnTo>
                  <a:pt x="104735" y="72232"/>
                </a:lnTo>
                <a:lnTo>
                  <a:pt x="104735" y="69822"/>
                </a:lnTo>
                <a:lnTo>
                  <a:pt x="144462" y="72232"/>
                </a:lnTo>
                <a:lnTo>
                  <a:pt x="104735" y="74641"/>
                </a:lnTo>
                <a:lnTo>
                  <a:pt x="104735" y="72232"/>
                </a:lnTo>
                <a:lnTo>
                  <a:pt x="72231" y="72232"/>
                </a:lnTo>
                <a:lnTo>
                  <a:pt x="72231" y="104736"/>
                </a:lnTo>
                <a:lnTo>
                  <a:pt x="74641" y="104736"/>
                </a:lnTo>
                <a:lnTo>
                  <a:pt x="72231" y="144463"/>
                </a:lnTo>
                <a:lnTo>
                  <a:pt x="69821" y="104736"/>
                </a:lnTo>
                <a:lnTo>
                  <a:pt x="72231" y="104736"/>
                </a:lnTo>
                <a:lnTo>
                  <a:pt x="72231" y="72232"/>
                </a:lnTo>
                <a:lnTo>
                  <a:pt x="39727" y="72232"/>
                </a:lnTo>
                <a:lnTo>
                  <a:pt x="39727" y="74641"/>
                </a:lnTo>
                <a:lnTo>
                  <a:pt x="0" y="72232"/>
                </a:lnTo>
                <a:close/>
              </a:path>
            </a:pathLst>
          </a:custGeom>
          <a:solidFill>
            <a:srgbClr val="C0504D"/>
          </a:solidFill>
          <a:ln w="9360" cap="flat">
            <a:solidFill>
              <a:srgbClr val="333399"/>
            </a:solidFill>
            <a:round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de-DE"/>
          </a:p>
        </p:txBody>
      </p:sp>
      <p:sp>
        <p:nvSpPr>
          <p:cNvPr id="27728" name="Rectangle 80">
            <a:extLst>
              <a:ext uri="{FF2B5EF4-FFF2-40B4-BE49-F238E27FC236}">
                <a16:creationId xmlns:a16="http://schemas.microsoft.com/office/drawing/2014/main" id="{3862F7DB-8564-0542-9E60-0C74AB7F3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1989138"/>
            <a:ext cx="95250" cy="95250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7729" name="Text Box 81">
            <a:extLst>
              <a:ext uri="{FF2B5EF4-FFF2-40B4-BE49-F238E27FC236}">
                <a16:creationId xmlns:a16="http://schemas.microsoft.com/office/drawing/2014/main" id="{4C2B4F84-C3CF-A44D-80DE-0F0E36E81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1906588"/>
            <a:ext cx="1444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900">
                <a:latin typeface="Calibri" charset="0"/>
              </a:rPr>
              <a:t>12</a:t>
            </a:r>
          </a:p>
        </p:txBody>
      </p:sp>
      <p:sp>
        <p:nvSpPr>
          <p:cNvPr id="27730" name="Text Box 82">
            <a:extLst>
              <a:ext uri="{FF2B5EF4-FFF2-40B4-BE49-F238E27FC236}">
                <a16:creationId xmlns:a16="http://schemas.microsoft.com/office/drawing/2014/main" id="{97E22B1C-EC7F-0946-A051-96AAB45FA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Dummerstorf: sampling measurements plan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62DD2DE6-5CDA-7B48-99FD-17409CF1F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565400"/>
            <a:ext cx="8567737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kumimoji="0" lang="en-GB" altLang="de-DE" sz="4000" b="1">
                <a:solidFill>
                  <a:srgbClr val="005CA9"/>
                </a:solidFill>
                <a:latin typeface="Verdana" panose="020B0604030504040204" pitchFamily="34" charset="0"/>
              </a:rPr>
              <a:t>Ambient parameters: </a:t>
            </a:r>
          </a:p>
          <a:p>
            <a:pPr algn="ctr">
              <a:buClrTx/>
              <a:buFontTx/>
              <a:buNone/>
            </a:pPr>
            <a:r>
              <a:rPr kumimoji="0" lang="en-GB" altLang="de-DE" sz="4000" b="1">
                <a:solidFill>
                  <a:srgbClr val="005CA9"/>
                </a:solidFill>
                <a:latin typeface="Verdana" panose="020B0604030504040204" pitchFamily="34" charset="0"/>
              </a:rPr>
              <a:t>spatial distribution</a:t>
            </a:r>
            <a:r>
              <a:rPr kumimoji="0" lang="en-GB" altLang="de-DE" sz="4000">
                <a:solidFill>
                  <a:srgbClr val="005CA9"/>
                </a:solidFill>
                <a:latin typeface="Verdana" panose="020B0604030504040204" pitchFamily="34" charset="0"/>
              </a:rPr>
              <a:t/>
            </a:r>
            <a:br>
              <a:rPr kumimoji="0" lang="en-GB" altLang="de-DE" sz="4000">
                <a:solidFill>
                  <a:srgbClr val="005CA9"/>
                </a:solidFill>
                <a:latin typeface="Verdana" panose="020B0604030504040204" pitchFamily="34" charset="0"/>
              </a:rPr>
            </a:br>
            <a:r>
              <a:rPr kumimoji="0" lang="en-GB" altLang="de-DE" sz="4000">
                <a:solidFill>
                  <a:srgbClr val="005CA9"/>
                </a:solidFill>
                <a:latin typeface="Verdana" panose="020B0604030504040204" pitchFamily="34" charset="0"/>
              </a:rPr>
              <a:t>Dummerstorf barn, Germany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11504861-C522-CD42-B4A5-37C6EA6C0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588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Measurement experience:</a:t>
            </a:r>
          </a:p>
        </p:txBody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72089B04-7B50-0340-809F-A5072EE83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7E5460E8-031A-C24C-A421-F737133EB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E1EEE260-BB1A-2142-81EF-76220E9CB52D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12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504E2-1217-504B-93B0-CBB7E43C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72185"/>
            <a:ext cx="8856538" cy="495365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77935FD2-EDF0-D246-9E25-08BE753E3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565400"/>
            <a:ext cx="8567737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GB" sz="4000" b="1">
                <a:solidFill>
                  <a:srgbClr val="005CA9"/>
                </a:solidFill>
                <a:latin typeface="Verdana" charset="0"/>
              </a:rPr>
              <a:t>Modelling experience of ammonia emissions</a:t>
            </a:r>
            <a:endParaRPr lang="en-GB" sz="4000">
              <a:solidFill>
                <a:srgbClr val="005CA9"/>
              </a:solidFill>
              <a:latin typeface="Verdana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5CF28809-3996-4849-A40B-C34D4ECC4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4450"/>
            <a:ext cx="8362950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Modelling: Comparison between emissions from different models</a:t>
            </a:r>
          </a:p>
        </p:txBody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D2514092-2040-4149-8482-B9F84516E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25538"/>
            <a:ext cx="8362950" cy="471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>
                <a:latin typeface="Verdana" charset="0"/>
              </a:rPr>
              <a:t>Model 1 (Muck, 1981)</a:t>
            </a:r>
          </a:p>
        </p:txBody>
      </p:sp>
      <p:sp>
        <p:nvSpPr>
          <p:cNvPr id="39939" name="Text Box 3">
            <a:extLst>
              <a:ext uri="{FF2B5EF4-FFF2-40B4-BE49-F238E27FC236}">
                <a16:creationId xmlns:a16="http://schemas.microsoft.com/office/drawing/2014/main" id="{F95937D2-7537-5545-B591-0AA24C37D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0BC4727E-1931-4F4A-95F8-00DFD1FBA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E5621485-C1FC-C944-BA49-AA34BC2665DF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14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pic>
        <p:nvPicPr>
          <p:cNvPr id="39941" name="Picture 5">
            <a:extLst>
              <a:ext uri="{FF2B5EF4-FFF2-40B4-BE49-F238E27FC236}">
                <a16:creationId xmlns:a16="http://schemas.microsoft.com/office/drawing/2014/main" id="{2A054813-F043-EF49-AF7B-E38F5182B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21294" r="8686" b="13948"/>
          <a:stretch/>
        </p:blipFill>
        <p:spPr bwMode="auto">
          <a:xfrm>
            <a:off x="5148064" y="1019175"/>
            <a:ext cx="288032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9943" name="Picture 7">
            <a:extLst>
              <a:ext uri="{FF2B5EF4-FFF2-40B4-BE49-F238E27FC236}">
                <a16:creationId xmlns:a16="http://schemas.microsoft.com/office/drawing/2014/main" id="{0250818C-60A1-4146-AA66-97D0F1F1F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1700808"/>
            <a:ext cx="4737100" cy="355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817A0B7-3398-6040-9986-1CFDB57BB585}"/>
              </a:ext>
            </a:extLst>
          </p:cNvPr>
          <p:cNvSpPr/>
          <p:nvPr/>
        </p:nvSpPr>
        <p:spPr bwMode="auto">
          <a:xfrm>
            <a:off x="6118323" y="1467794"/>
            <a:ext cx="397893" cy="43204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7FC3EDB7-C1D3-1447-89EF-6FA617619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1764219"/>
            <a:ext cx="495357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2000"/>
              <a:t>T-  temperature of manure/slurry (K)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D11EE-03B6-8443-851B-C403AE430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946" y="3187381"/>
            <a:ext cx="4205600" cy="31542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BFB0BF-D5D9-524A-BF3D-7F37B2DD4BE1}"/>
              </a:ext>
            </a:extLst>
          </p:cNvPr>
          <p:cNvSpPr txBox="1"/>
          <p:nvPr/>
        </p:nvSpPr>
        <p:spPr>
          <a:xfrm>
            <a:off x="5019300" y="2726804"/>
            <a:ext cx="3672086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err="1">
                <a:solidFill>
                  <a:schemeClr val="tx1"/>
                </a:solidFill>
              </a:rPr>
              <a:t>Ammonia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Emissions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based</a:t>
            </a:r>
            <a:r>
              <a:rPr lang="de-DE" sz="1800">
                <a:solidFill>
                  <a:schemeClr val="tx1"/>
                </a:solidFill>
              </a:rPr>
              <a:t> on </a:t>
            </a:r>
            <a:r>
              <a:rPr lang="de-DE" sz="1800" err="1">
                <a:solidFill>
                  <a:schemeClr val="tx1"/>
                </a:solidFill>
              </a:rPr>
              <a:t>averaged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ambient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parametres</a:t>
            </a:r>
            <a:endParaRPr lang="de-DE" sz="1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>
            <a:extLst>
              <a:ext uri="{FF2B5EF4-FFF2-40B4-BE49-F238E27FC236}">
                <a16:creationId xmlns:a16="http://schemas.microsoft.com/office/drawing/2014/main" id="{8F2ADE62-8551-1C4A-A8CE-B8EDE596D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4450"/>
            <a:ext cx="8362950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Modelling: Comparison between emissions from different models</a:t>
            </a:r>
          </a:p>
        </p:txBody>
      </p:sp>
      <p:sp>
        <p:nvSpPr>
          <p:cNvPr id="40962" name="Text Box 2">
            <a:extLst>
              <a:ext uri="{FF2B5EF4-FFF2-40B4-BE49-F238E27FC236}">
                <a16:creationId xmlns:a16="http://schemas.microsoft.com/office/drawing/2014/main" id="{F3D38564-18A2-AF45-AA51-6FCACE519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25538"/>
            <a:ext cx="8362950" cy="471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>
                <a:latin typeface="Verdana" charset="0"/>
              </a:rPr>
              <a:t>Model 2 (</a:t>
            </a:r>
            <a:r>
              <a:rPr lang="en-GB" err="1">
                <a:latin typeface="Verdana" charset="0"/>
              </a:rPr>
              <a:t>Elzing</a:t>
            </a:r>
            <a:r>
              <a:rPr lang="en-GB">
                <a:latin typeface="Verdana" charset="0"/>
              </a:rPr>
              <a:t>, </a:t>
            </a:r>
            <a:r>
              <a:rPr lang="en-GB" err="1">
                <a:latin typeface="Verdana" charset="0"/>
              </a:rPr>
              <a:t>Monteny</a:t>
            </a:r>
            <a:r>
              <a:rPr lang="en-GB">
                <a:latin typeface="Verdana" charset="0"/>
              </a:rPr>
              <a:t>, 1997)</a:t>
            </a:r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19275824-1237-0F4C-8877-D3091C9A4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62C2AF35-7951-EC43-AAFA-737B0E495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DBB6019B-884D-7E4D-94CA-E64E83453C93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15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pic>
        <p:nvPicPr>
          <p:cNvPr id="40965" name="Picture 5">
            <a:extLst>
              <a:ext uri="{FF2B5EF4-FFF2-40B4-BE49-F238E27FC236}">
                <a16:creationId xmlns:a16="http://schemas.microsoft.com/office/drawing/2014/main" id="{952C2ACB-F67A-E740-AB96-F0DBA89F1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t="21565" r="10717" b="15524"/>
          <a:stretch/>
        </p:blipFill>
        <p:spPr bwMode="auto">
          <a:xfrm>
            <a:off x="5785148" y="1201483"/>
            <a:ext cx="3035002" cy="80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66" name="Text Box 6">
            <a:extLst>
              <a:ext uri="{FF2B5EF4-FFF2-40B4-BE49-F238E27FC236}">
                <a16:creationId xmlns:a16="http://schemas.microsoft.com/office/drawing/2014/main" id="{7B907899-DEC5-DD40-AEC5-F146B2498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796" y="2059692"/>
            <a:ext cx="3529012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GB" sz="2000"/>
              <a:t>T- air temperature (K)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06321D-DE6E-B246-8AB1-788A8E9DAD91}"/>
              </a:ext>
            </a:extLst>
          </p:cNvPr>
          <p:cNvSpPr/>
          <p:nvPr/>
        </p:nvSpPr>
        <p:spPr>
          <a:xfrm>
            <a:off x="5475263" y="3599148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Betriebsdaten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8DB7F4-5E47-CE4E-8EC4-3E0ADC226C8B}"/>
              </a:ext>
            </a:extLst>
          </p:cNvPr>
          <p:cNvSpPr/>
          <p:nvPr/>
        </p:nvSpPr>
        <p:spPr bwMode="auto">
          <a:xfrm>
            <a:off x="6807502" y="1680642"/>
            <a:ext cx="444264" cy="43204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BE5473-4512-0943-915E-F180FF1C5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12" y="1700808"/>
            <a:ext cx="4733197" cy="3549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5B00A3-66E7-DE43-8D83-140238131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79" y="3207835"/>
            <a:ext cx="4189446" cy="3142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D5CAE-ED23-4D46-8FCB-6D4844186D76}"/>
              </a:ext>
            </a:extLst>
          </p:cNvPr>
          <p:cNvSpPr txBox="1"/>
          <p:nvPr/>
        </p:nvSpPr>
        <p:spPr>
          <a:xfrm>
            <a:off x="5038436" y="2767110"/>
            <a:ext cx="3672086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err="1">
                <a:solidFill>
                  <a:schemeClr val="tx1"/>
                </a:solidFill>
              </a:rPr>
              <a:t>Ammonia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Emissions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based</a:t>
            </a:r>
            <a:r>
              <a:rPr lang="de-DE" sz="1800">
                <a:solidFill>
                  <a:schemeClr val="tx1"/>
                </a:solidFill>
              </a:rPr>
              <a:t> on </a:t>
            </a:r>
            <a:r>
              <a:rPr lang="de-DE" sz="1800" err="1">
                <a:solidFill>
                  <a:schemeClr val="tx1"/>
                </a:solidFill>
              </a:rPr>
              <a:t>averaged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ambient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parametres</a:t>
            </a:r>
            <a:endParaRPr lang="de-DE" sz="1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BD40A9F6-5482-1E48-B3F1-3293F89FC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4450"/>
            <a:ext cx="8362950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Modelling: Comparison between emissions from different models</a:t>
            </a:r>
          </a:p>
        </p:txBody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C8185CAD-44FE-0042-815C-7D3D7E8F6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25538"/>
            <a:ext cx="8362950" cy="471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>
                <a:latin typeface="Verdana" charset="0"/>
              </a:rPr>
              <a:t>Model 3 (Wang, Li, Zhang, 2006)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D0C8D68E-06CA-EB49-97EE-8950FC43A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C33E4771-4A3A-F74C-A186-81F943249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5E0194CD-D78F-9247-BC69-DC3214847827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16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pic>
        <p:nvPicPr>
          <p:cNvPr id="41990" name="Picture 6">
            <a:extLst>
              <a:ext uri="{FF2B5EF4-FFF2-40B4-BE49-F238E27FC236}">
                <a16:creationId xmlns:a16="http://schemas.microsoft.com/office/drawing/2014/main" id="{D6696609-03CC-DC4F-8AF8-FC18515B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196975"/>
            <a:ext cx="2376487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989" name="Text Box 5">
            <a:extLst>
              <a:ext uri="{FF2B5EF4-FFF2-40B4-BE49-F238E27FC236}">
                <a16:creationId xmlns:a16="http://schemas.microsoft.com/office/drawing/2014/main" id="{CF5C58DE-3EC3-2140-9A8B-AF86F5E37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293" y="2138305"/>
            <a:ext cx="393395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GB" sz="2000"/>
              <a:t>No temperature</a:t>
            </a:r>
          </a:p>
        </p:txBody>
      </p:sp>
      <p:pic>
        <p:nvPicPr>
          <p:cNvPr id="10" name="Изображение 9" descr="M3_spatial_distr_measured_U12_pH_variations.png">
            <a:extLst>
              <a:ext uri="{FF2B5EF4-FFF2-40B4-BE49-F238E27FC236}">
                <a16:creationId xmlns:a16="http://schemas.microsoft.com/office/drawing/2014/main" id="{40A814FD-5DA3-0F46-8896-4B360535E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700808"/>
            <a:ext cx="4719169" cy="353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153D4F-31F3-4740-AAAA-7CED2A8A9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163" y="3212976"/>
            <a:ext cx="3963359" cy="29725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83E7E6-C1FB-5946-8D41-163E60568803}"/>
              </a:ext>
            </a:extLst>
          </p:cNvPr>
          <p:cNvSpPr txBox="1"/>
          <p:nvPr/>
        </p:nvSpPr>
        <p:spPr>
          <a:xfrm>
            <a:off x="5038436" y="2767110"/>
            <a:ext cx="3672086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800" err="1">
                <a:solidFill>
                  <a:schemeClr val="tx1"/>
                </a:solidFill>
              </a:rPr>
              <a:t>Ammonia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Emissions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based</a:t>
            </a:r>
            <a:r>
              <a:rPr lang="de-DE" sz="1800">
                <a:solidFill>
                  <a:schemeClr val="tx1"/>
                </a:solidFill>
              </a:rPr>
              <a:t> on </a:t>
            </a:r>
            <a:r>
              <a:rPr lang="de-DE" sz="1800" err="1">
                <a:solidFill>
                  <a:schemeClr val="tx1"/>
                </a:solidFill>
              </a:rPr>
              <a:t>averaged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ambient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parametres</a:t>
            </a:r>
            <a:endParaRPr lang="de-DE" sz="1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7705F-E395-794C-89A2-5D3E1CABFFB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E488D151-461C-DA4C-B033-F543C3C2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565400"/>
            <a:ext cx="8567737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en-GB" sz="4000" b="1">
                <a:solidFill>
                  <a:srgbClr val="005CA9"/>
                </a:solidFill>
                <a:latin typeface="Verdana" charset="0"/>
              </a:rPr>
              <a:t>Modelling experience: </a:t>
            </a:r>
          </a:p>
          <a:p>
            <a:pPr algn="ctr">
              <a:buClrTx/>
              <a:buFontTx/>
              <a:buNone/>
              <a:defRPr/>
            </a:pPr>
            <a:r>
              <a:rPr lang="en-GB" sz="4000">
                <a:solidFill>
                  <a:srgbClr val="005CA9"/>
                </a:solidFill>
                <a:latin typeface="Verdana" charset="0"/>
              </a:rPr>
              <a:t>1 hour integration</a:t>
            </a:r>
          </a:p>
        </p:txBody>
      </p:sp>
    </p:spTree>
    <p:extLst>
      <p:ext uri="{BB962C8B-B14F-4D97-AF65-F5344CB8AC3E}">
        <p14:creationId xmlns:p14="http://schemas.microsoft.com/office/powerpoint/2010/main" val="3032821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519B78-2D0E-1049-A7CB-A5065C5DF82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de-DE"/>
              <a:t>07.02.19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04199-6152-964A-B330-016F2A5C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" y="-27384"/>
            <a:ext cx="9144000" cy="6461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>
            <a:extLst>
              <a:ext uri="{FF2B5EF4-FFF2-40B4-BE49-F238E27FC236}">
                <a16:creationId xmlns:a16="http://schemas.microsoft.com/office/drawing/2014/main" id="{B830FEF2-945C-9245-B8E0-23FA80E45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B279EE7E-8057-8A46-BDC2-EE787849353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23850" y="1412875"/>
            <a:ext cx="8362950" cy="4713288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000" tIns="46800" rIns="90000" bIns="46800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75A5D885-3A1B-674C-8A4A-693BF0319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E446BEE2-73A9-ED42-A686-F44351499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68DF7923-9C23-3045-9369-2AE6D93E94BD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19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F30F2F59-66EE-7F4A-A632-00E5A2977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46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5A6B1-C092-9D46-B2E2-423E140E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2"/>
            <a:ext cx="9144000" cy="64616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C4769A5B-3E8F-6449-9DB4-C04CDD67E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de-DE" b="1" dirty="0" err="1">
                <a:solidFill>
                  <a:srgbClr val="005CA9"/>
                </a:solidFill>
                <a:latin typeface="Verdana" charset="0"/>
              </a:rPr>
              <a:t>Why</a:t>
            </a:r>
            <a:r>
              <a:rPr lang="de-DE" b="1" dirty="0">
                <a:solidFill>
                  <a:srgbClr val="005CA9"/>
                </a:solidFill>
                <a:latin typeface="Verdana" charset="0"/>
              </a:rPr>
              <a:t> </a:t>
            </a:r>
            <a:r>
              <a:rPr lang="de-DE" b="1" dirty="0" err="1">
                <a:solidFill>
                  <a:srgbClr val="005CA9"/>
                </a:solidFill>
                <a:latin typeface="Verdana" charset="0"/>
              </a:rPr>
              <a:t>we</a:t>
            </a:r>
            <a:r>
              <a:rPr lang="de-DE" b="1" dirty="0">
                <a:solidFill>
                  <a:srgbClr val="005CA9"/>
                </a:solidFill>
                <a:latin typeface="Verdana" charset="0"/>
              </a:rPr>
              <a:t> </a:t>
            </a:r>
            <a:r>
              <a:rPr lang="de-DE" b="1" dirty="0" err="1">
                <a:solidFill>
                  <a:srgbClr val="005CA9"/>
                </a:solidFill>
                <a:latin typeface="Verdana" charset="0"/>
              </a:rPr>
              <a:t>want</a:t>
            </a:r>
            <a:r>
              <a:rPr lang="de-DE" b="1" dirty="0">
                <a:solidFill>
                  <a:srgbClr val="005CA9"/>
                </a:solidFill>
                <a:latin typeface="Verdana" charset="0"/>
              </a:rPr>
              <a:t> </a:t>
            </a:r>
            <a:r>
              <a:rPr lang="de-DE" b="1" dirty="0" err="1">
                <a:solidFill>
                  <a:srgbClr val="005CA9"/>
                </a:solidFill>
                <a:latin typeface="Verdana" charset="0"/>
              </a:rPr>
              <a:t>to</a:t>
            </a:r>
            <a:r>
              <a:rPr lang="de-DE" b="1" dirty="0">
                <a:solidFill>
                  <a:srgbClr val="005CA9"/>
                </a:solidFill>
                <a:latin typeface="Verdana" charset="0"/>
              </a:rPr>
              <a:t> </a:t>
            </a:r>
            <a:r>
              <a:rPr lang="de-DE" b="1" dirty="0" err="1">
                <a:solidFill>
                  <a:srgbClr val="005CA9"/>
                </a:solidFill>
                <a:latin typeface="Verdana" charset="0"/>
              </a:rPr>
              <a:t>model</a:t>
            </a:r>
            <a:r>
              <a:rPr lang="de-DE" b="1" dirty="0">
                <a:solidFill>
                  <a:srgbClr val="005CA9"/>
                </a:solidFill>
                <a:latin typeface="Verdana" charset="0"/>
              </a:rPr>
              <a:t> </a:t>
            </a:r>
            <a:r>
              <a:rPr lang="de-DE" b="1" dirty="0" err="1">
                <a:solidFill>
                  <a:srgbClr val="005CA9"/>
                </a:solidFill>
                <a:latin typeface="Verdana" charset="0"/>
              </a:rPr>
              <a:t>ammonia</a:t>
            </a:r>
            <a:r>
              <a:rPr lang="de-DE" b="1" dirty="0">
                <a:solidFill>
                  <a:srgbClr val="005CA9"/>
                </a:solidFill>
                <a:latin typeface="Verdana" charset="0"/>
              </a:rPr>
              <a:t> </a:t>
            </a:r>
            <a:r>
              <a:rPr lang="de-DE" b="1" dirty="0" err="1">
                <a:solidFill>
                  <a:srgbClr val="005CA9"/>
                </a:solidFill>
                <a:latin typeface="Verdana" charset="0"/>
              </a:rPr>
              <a:t>emissions</a:t>
            </a:r>
            <a:r>
              <a:rPr lang="de-DE" b="1" dirty="0">
                <a:solidFill>
                  <a:srgbClr val="005CA9"/>
                </a:solidFill>
                <a:latin typeface="Verdana" charset="0"/>
              </a:rPr>
              <a:t>?</a:t>
            </a: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BEDE7B63-1E96-8441-B58B-2B355C88E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052513"/>
            <a:ext cx="8135937" cy="471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ts val="475"/>
              </a:spcBef>
              <a:buClr>
                <a:srgbClr val="94B53D"/>
              </a:buClr>
              <a:buFont typeface="Times New Roman" charset="0"/>
              <a:buBlip>
                <a:blip r:embed="rId3">
                  <a:extLst/>
                </a:blip>
              </a:buBlip>
              <a:defRPr/>
            </a:pPr>
            <a:r>
              <a:rPr lang="en-GB" sz="1900" dirty="0">
                <a:latin typeface="Verdana" charset="0"/>
              </a:rPr>
              <a:t>Well validated &amp; calibrated model can be an alternative approach in estimating ammonia emissions in the the barn instead of using complex and expensive measurement setup (</a:t>
            </a:r>
            <a:r>
              <a:rPr lang="en-GB" sz="1900" dirty="0" err="1">
                <a:latin typeface="Verdana" charset="0"/>
              </a:rPr>
              <a:t>f.e</a:t>
            </a:r>
            <a:r>
              <a:rPr lang="en-GB" sz="1900" dirty="0">
                <a:latin typeface="Verdana" charset="0"/>
              </a:rPr>
              <a:t>., FTIR);</a:t>
            </a:r>
          </a:p>
          <a:p>
            <a:pPr>
              <a:lnSpc>
                <a:spcPct val="150000"/>
              </a:lnSpc>
              <a:spcBef>
                <a:spcPts val="475"/>
              </a:spcBef>
              <a:buClr>
                <a:srgbClr val="94B53D"/>
              </a:buClr>
              <a:buFont typeface="Times New Roman" charset="0"/>
              <a:buBlip>
                <a:blip r:embed="rId3">
                  <a:extLst/>
                </a:blip>
              </a:buBlip>
              <a:defRPr/>
            </a:pPr>
            <a:r>
              <a:rPr lang="en" sz="1900" dirty="0">
                <a:latin typeface="Verdana" charset="0"/>
              </a:rPr>
              <a:t>Validated &amp; calibrated model allows decisions makers/</a:t>
            </a:r>
            <a:r>
              <a:rPr lang="en" sz="1900" dirty="0" err="1">
                <a:latin typeface="Verdana" charset="0"/>
              </a:rPr>
              <a:t>stackholders</a:t>
            </a:r>
            <a:r>
              <a:rPr lang="en" sz="1900" dirty="0">
                <a:latin typeface="Verdana" charset="0"/>
              </a:rPr>
              <a:t> to develop realistic emissions reduction strategies by tuning different barn characteristics included in the model (</a:t>
            </a:r>
            <a:r>
              <a:rPr lang="en" sz="1900" dirty="0" err="1">
                <a:latin typeface="Verdana" charset="0"/>
              </a:rPr>
              <a:t>f.e</a:t>
            </a:r>
            <a:r>
              <a:rPr lang="en" sz="1900" dirty="0">
                <a:latin typeface="Verdana" charset="0"/>
              </a:rPr>
              <a:t>., manure quality, emitted surface, age of the manure in the barn etc.) and observing the straightforward consequences of changing of ammonia emissions in the barn resulting of such tuning.</a:t>
            </a:r>
            <a:endParaRPr lang="en-GB" sz="1900" dirty="0">
              <a:latin typeface="Verdana" charset="0"/>
            </a:endParaRPr>
          </a:p>
          <a:p>
            <a:pPr>
              <a:lnSpc>
                <a:spcPct val="200000"/>
              </a:lnSpc>
              <a:spcBef>
                <a:spcPts val="475"/>
              </a:spcBef>
              <a:buClr>
                <a:srgbClr val="94B53D"/>
              </a:buClr>
              <a:buSzPct val="126000"/>
              <a:buFont typeface="Times New Roman" charset="0"/>
              <a:buNone/>
              <a:defRPr/>
            </a:pPr>
            <a:endParaRPr lang="en-GB" sz="1900" dirty="0">
              <a:latin typeface="Verdana" charset="0"/>
            </a:endParaRP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E65FB573-03C2-E849-899E-7F4400B91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2F5A0A25-5539-3B4C-A19C-423A5831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3EF290A0-87E3-B94D-9010-EF488D5B6AAF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2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5785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33407C-5480-E047-948C-2E020E72A2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de-DE"/>
              <a:t>07.02.19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C8A7D-270E-B541-9D7B-0E0E66A7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27"/>
            <a:ext cx="9144000" cy="6461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915BBB-6D32-D24C-A1E7-1A216A156A5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de-DE"/>
              <a:t>07.02.19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4BBB7BE6-DBED-1C47-9627-5689DFA36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4450"/>
            <a:ext cx="8362950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Modelling: Comparison between emissions from different models for 1 hour 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B5EFAC-932C-DB45-9F6D-AC718128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95" y="966788"/>
            <a:ext cx="4774691" cy="5270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DACC8DAD-82AA-3646-957E-0A686C837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dirty="0">
                <a:solidFill>
                  <a:srgbClr val="005CA9"/>
                </a:solidFill>
                <a:latin typeface="Verdana" charset="0"/>
              </a:rPr>
              <a:t>Conclusion:</a:t>
            </a:r>
          </a:p>
        </p:txBody>
      </p:sp>
      <p:sp>
        <p:nvSpPr>
          <p:cNvPr id="43010" name="Text Box 2">
            <a:extLst>
              <a:ext uri="{FF2B5EF4-FFF2-40B4-BE49-F238E27FC236}">
                <a16:creationId xmlns:a16="http://schemas.microsoft.com/office/drawing/2014/main" id="{8A5422B4-066C-9D47-A58A-FDCE0CB24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24744"/>
            <a:ext cx="8362950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" dirty="0">
                <a:latin typeface="Verdana" charset="0"/>
              </a:rPr>
              <a:t>All three models show similar </a:t>
            </a:r>
            <a:r>
              <a:rPr lang="en" b="1" dirty="0">
                <a:latin typeface="Verdana" charset="0"/>
              </a:rPr>
              <a:t>adequate distribution </a:t>
            </a:r>
            <a:r>
              <a:rPr lang="en" dirty="0">
                <a:latin typeface="Verdana" charset="0"/>
              </a:rPr>
              <a:t>behavior of ammonia emissions between SP;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US" dirty="0">
                <a:latin typeface="Verdana" charset="0"/>
              </a:rPr>
              <a:t>The emission values obtained from the </a:t>
            </a:r>
            <a:r>
              <a:rPr lang="en-US" b="1" dirty="0">
                <a:latin typeface="Verdana" charset="0"/>
              </a:rPr>
              <a:t>model 1</a:t>
            </a:r>
            <a:r>
              <a:rPr lang="en-US" dirty="0">
                <a:latin typeface="Verdana" charset="0"/>
              </a:rPr>
              <a:t> are the </a:t>
            </a:r>
            <a:r>
              <a:rPr lang="en-US" b="1" dirty="0">
                <a:latin typeface="Verdana" charset="0"/>
              </a:rPr>
              <a:t>highest</a:t>
            </a:r>
            <a:r>
              <a:rPr lang="en-US" dirty="0">
                <a:latin typeface="Verdana" charset="0"/>
              </a:rPr>
              <a:t>, the values from the </a:t>
            </a:r>
            <a:r>
              <a:rPr lang="en-US" b="1" dirty="0">
                <a:latin typeface="Verdana" charset="0"/>
              </a:rPr>
              <a:t>model 2 </a:t>
            </a:r>
            <a:r>
              <a:rPr lang="en-US" dirty="0">
                <a:latin typeface="Verdana" charset="0"/>
              </a:rPr>
              <a:t>are the </a:t>
            </a:r>
            <a:r>
              <a:rPr lang="en-US" b="1" dirty="0">
                <a:latin typeface="Verdana" charset="0"/>
              </a:rPr>
              <a:t>smallest</a:t>
            </a:r>
            <a:r>
              <a:rPr lang="en-US" dirty="0">
                <a:latin typeface="Verdana" charset="0"/>
              </a:rPr>
              <a:t>;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US" dirty="0">
                <a:latin typeface="Verdana" charset="0"/>
              </a:rPr>
              <a:t>The values from the </a:t>
            </a:r>
            <a:r>
              <a:rPr lang="en-US" b="1" dirty="0">
                <a:latin typeface="Verdana" charset="0"/>
              </a:rPr>
              <a:t>model 2</a:t>
            </a:r>
            <a:r>
              <a:rPr lang="en-US" dirty="0">
                <a:latin typeface="Verdana" charset="0"/>
              </a:rPr>
              <a:t> are ~ </a:t>
            </a:r>
            <a:r>
              <a:rPr lang="en-US" b="1" dirty="0">
                <a:latin typeface="Verdana" charset="0"/>
              </a:rPr>
              <a:t>5 times smaller </a:t>
            </a:r>
            <a:r>
              <a:rPr lang="en-US" dirty="0">
                <a:latin typeface="Verdana" charset="0"/>
              </a:rPr>
              <a:t>than for the </a:t>
            </a:r>
            <a:r>
              <a:rPr lang="en-US" b="1" dirty="0">
                <a:latin typeface="Verdana" charset="0"/>
              </a:rPr>
              <a:t>model 1</a:t>
            </a:r>
            <a:r>
              <a:rPr lang="en-US" dirty="0">
                <a:latin typeface="Verdana" charset="0"/>
              </a:rPr>
              <a:t> and ~ </a:t>
            </a:r>
            <a:r>
              <a:rPr lang="en-US" b="1" dirty="0">
                <a:latin typeface="Verdana" charset="0"/>
              </a:rPr>
              <a:t>3 times smaller </a:t>
            </a:r>
            <a:r>
              <a:rPr lang="en-US" dirty="0">
                <a:latin typeface="Verdana" charset="0"/>
              </a:rPr>
              <a:t>than for the </a:t>
            </a:r>
            <a:r>
              <a:rPr lang="en-US" b="1" dirty="0">
                <a:latin typeface="Verdana" charset="0"/>
              </a:rPr>
              <a:t>model 3</a:t>
            </a:r>
            <a:r>
              <a:rPr lang="en-US" dirty="0">
                <a:latin typeface="Verdana" charset="0"/>
              </a:rPr>
              <a:t>;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US" dirty="0">
                <a:latin typeface="Verdana" charset="0"/>
              </a:rPr>
              <a:t>The </a:t>
            </a:r>
            <a:r>
              <a:rPr lang="en-US" b="1" dirty="0">
                <a:latin typeface="Verdana" charset="0"/>
              </a:rPr>
              <a:t>model 1</a:t>
            </a:r>
            <a:r>
              <a:rPr lang="en-US" dirty="0">
                <a:latin typeface="Verdana" charset="0"/>
              </a:rPr>
              <a:t> shows the most </a:t>
            </a:r>
            <a:r>
              <a:rPr lang="en-US" b="1" dirty="0">
                <a:latin typeface="Verdana" charset="0"/>
              </a:rPr>
              <a:t>realistic </a:t>
            </a:r>
            <a:r>
              <a:rPr lang="en-US" dirty="0">
                <a:latin typeface="Verdana" charset="0"/>
              </a:rPr>
              <a:t> values for dairy barns (according to literature sources, </a:t>
            </a:r>
            <a:r>
              <a:rPr lang="en-US" dirty="0" err="1">
                <a:latin typeface="Verdana" charset="0"/>
              </a:rPr>
              <a:t>f.e</a:t>
            </a:r>
            <a:r>
              <a:rPr lang="en-US" dirty="0">
                <a:latin typeface="Verdana" charset="0"/>
              </a:rPr>
              <a:t>., </a:t>
            </a:r>
            <a:r>
              <a:rPr lang="de-DE" dirty="0" err="1"/>
              <a:t>Hassouna</a:t>
            </a:r>
            <a:r>
              <a:rPr lang="de-DE" dirty="0"/>
              <a:t> </a:t>
            </a:r>
            <a:r>
              <a:rPr lang="de-DE" dirty="0" err="1"/>
              <a:t>et.al</a:t>
            </a:r>
            <a:r>
              <a:rPr lang="de-DE" dirty="0"/>
              <a:t>., 2016...</a:t>
            </a:r>
            <a:r>
              <a:rPr lang="en-US" dirty="0">
                <a:latin typeface="Verdana" charset="0"/>
              </a:rPr>
              <a:t>). 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None/>
              <a:defRPr/>
            </a:pPr>
            <a:endParaRPr lang="ru-RU" dirty="0">
              <a:latin typeface="Verdana" charset="0"/>
            </a:endParaRP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E7891680-4A01-4E4E-90A0-1A364FA2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A627EDFC-A47B-E145-910D-1A1A80BDD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38581B69-47C3-BB4F-8120-90B015716B3B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22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8211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83BB36-B722-D54F-BB99-297FE0810B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07.02.19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C1089-1693-FC4E-BD75-7BD56A86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332656"/>
            <a:ext cx="67945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7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DACC8DAD-82AA-3646-957E-0A686C837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To do list:</a:t>
            </a:r>
          </a:p>
        </p:txBody>
      </p:sp>
      <p:sp>
        <p:nvSpPr>
          <p:cNvPr id="43010" name="Text Box 2">
            <a:extLst>
              <a:ext uri="{FF2B5EF4-FFF2-40B4-BE49-F238E27FC236}">
                <a16:creationId xmlns:a16="http://schemas.microsoft.com/office/drawing/2014/main" id="{8A5422B4-066C-9D47-A58A-FDCE0CB24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340768"/>
            <a:ext cx="8362950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dirty="0">
                <a:latin typeface="Verdana" charset="0"/>
              </a:rPr>
              <a:t>Find the way to </a:t>
            </a:r>
            <a:r>
              <a:rPr lang="en-GB" b="1" dirty="0">
                <a:latin typeface="Verdana" charset="0"/>
              </a:rPr>
              <a:t>extend </a:t>
            </a:r>
            <a:r>
              <a:rPr lang="en-GB" dirty="0">
                <a:latin typeface="Verdana" charset="0"/>
              </a:rPr>
              <a:t>the model </a:t>
            </a:r>
            <a:r>
              <a:rPr lang="en-GB" b="1" dirty="0">
                <a:latin typeface="Verdana" charset="0"/>
              </a:rPr>
              <a:t>to the barn scale</a:t>
            </a:r>
            <a:r>
              <a:rPr lang="en-GB" dirty="0">
                <a:latin typeface="Verdana" charset="0"/>
              </a:rPr>
              <a:t> and try to </a:t>
            </a:r>
            <a:r>
              <a:rPr lang="en-GB" b="1" dirty="0">
                <a:latin typeface="Verdana" charset="0"/>
              </a:rPr>
              <a:t>add</a:t>
            </a:r>
            <a:r>
              <a:rPr lang="en-GB" dirty="0">
                <a:latin typeface="Verdana" charset="0"/>
              </a:rPr>
              <a:t> the </a:t>
            </a:r>
            <a:r>
              <a:rPr lang="en-GB" b="1" dirty="0">
                <a:latin typeface="Verdana" charset="0"/>
              </a:rPr>
              <a:t>components of housing system</a:t>
            </a:r>
            <a:r>
              <a:rPr lang="en-GB" dirty="0">
                <a:latin typeface="Verdana" charset="0"/>
              </a:rPr>
              <a:t>, playing a crucial role on  ammonia emissions (floor type, scrapping periodicity and etc.</a:t>
            </a:r>
            <a:r>
              <a:rPr lang="ru-RU" dirty="0">
                <a:latin typeface="Verdana" charset="0"/>
              </a:rPr>
              <a:t>)</a:t>
            </a:r>
            <a:r>
              <a:rPr lang="en-US" dirty="0">
                <a:latin typeface="Verdana" charset="0"/>
              </a:rPr>
              <a:t>;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US" dirty="0">
                <a:latin typeface="Verdana" charset="0"/>
              </a:rPr>
              <a:t>Develop the procedure of </a:t>
            </a:r>
            <a:r>
              <a:rPr lang="en-US" b="1" dirty="0">
                <a:latin typeface="Verdana" charset="0"/>
              </a:rPr>
              <a:t>validation</a:t>
            </a:r>
            <a:r>
              <a:rPr lang="en-US" dirty="0">
                <a:latin typeface="Verdana" charset="0"/>
              </a:rPr>
              <a:t>, in order to </a:t>
            </a:r>
            <a:r>
              <a:rPr lang="en-US" b="1" dirty="0">
                <a:latin typeface="Verdana" charset="0"/>
              </a:rPr>
              <a:t>identify the most appropriate model</a:t>
            </a:r>
            <a:r>
              <a:rPr lang="en-US" dirty="0">
                <a:latin typeface="Verdana" charset="0"/>
              </a:rPr>
              <a:t> which suits our research interests.</a:t>
            </a:r>
          </a:p>
          <a:p>
            <a:pPr>
              <a:spcBef>
                <a:spcPts val="600"/>
              </a:spcBef>
              <a:buClr>
                <a:srgbClr val="94B53D"/>
              </a:buClr>
              <a:buBlip>
                <a:blip r:embed="rId3"/>
              </a:buBlip>
              <a:defRPr/>
            </a:pPr>
            <a:r>
              <a:rPr lang="en-US" dirty="0">
                <a:latin typeface="Verdana" charset="0"/>
              </a:rPr>
              <a:t>Find the way of the most reasonable </a:t>
            </a:r>
            <a:r>
              <a:rPr lang="en-US" b="1" dirty="0">
                <a:latin typeface="Verdana" charset="0"/>
              </a:rPr>
              <a:t>coupling</a:t>
            </a:r>
            <a:r>
              <a:rPr lang="en-US" dirty="0">
                <a:latin typeface="Verdana" charset="0"/>
              </a:rPr>
              <a:t> method of the final </a:t>
            </a:r>
            <a:r>
              <a:rPr lang="en-US" b="1" dirty="0">
                <a:latin typeface="Verdana" charset="0"/>
              </a:rPr>
              <a:t>emission model </a:t>
            </a:r>
            <a:r>
              <a:rPr lang="en-US" dirty="0">
                <a:latin typeface="Verdana" charset="0"/>
              </a:rPr>
              <a:t>together with the </a:t>
            </a:r>
            <a:r>
              <a:rPr lang="en-US" b="1" dirty="0">
                <a:latin typeface="Verdana" charset="0"/>
              </a:rPr>
              <a:t>feed intake model.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endParaRPr lang="en-US" dirty="0">
              <a:latin typeface="Verdana" charset="0"/>
            </a:endParaRP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None/>
              <a:defRPr/>
            </a:pPr>
            <a:endParaRPr lang="ru-RU" dirty="0">
              <a:latin typeface="Verdana" charset="0"/>
            </a:endParaRP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E7891680-4A01-4E4E-90A0-1A364FA2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A627EDFC-A47B-E145-910D-1A1A80BDD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38581B69-47C3-BB4F-8120-90B015716B3B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24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4072E331-F51B-5C47-9FE9-378F62E08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Opened questions for discussion:</a:t>
            </a: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6632F0F2-A409-DE40-9D16-9E2989726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12875"/>
            <a:ext cx="8362950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5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sz="2200" dirty="0">
                <a:latin typeface="Verdana" charset="0"/>
              </a:rPr>
              <a:t>Since models presented in </a:t>
            </a:r>
            <a:r>
              <a:rPr lang="en-GB" sz="2200" dirty="0" err="1">
                <a:latin typeface="Verdana" charset="0"/>
              </a:rPr>
              <a:t>Bjerg</a:t>
            </a:r>
            <a:r>
              <a:rPr lang="en-GB" sz="2200" dirty="0">
                <a:latin typeface="Verdana" charset="0"/>
              </a:rPr>
              <a:t> </a:t>
            </a:r>
            <a:r>
              <a:rPr lang="en-GB" sz="2200" dirty="0" err="1">
                <a:latin typeface="Verdana" charset="0"/>
              </a:rPr>
              <a:t>et.al</a:t>
            </a:r>
            <a:r>
              <a:rPr lang="en-GB" sz="2200" dirty="0">
                <a:latin typeface="Verdana" charset="0"/>
              </a:rPr>
              <a:t>, 2013 are laboratorial defined models, </a:t>
            </a:r>
            <a:r>
              <a:rPr lang="en-GB" sz="2200" b="1" dirty="0">
                <a:latin typeface="Verdana" charset="0"/>
              </a:rPr>
              <a:t>are they applicable </a:t>
            </a:r>
            <a:r>
              <a:rPr lang="en-GB" sz="2200" dirty="0">
                <a:latin typeface="Verdana" charset="0"/>
              </a:rPr>
              <a:t>to the real conditions in the dairy barn </a:t>
            </a:r>
            <a:r>
              <a:rPr lang="en-GB" sz="2200" b="1" dirty="0">
                <a:latin typeface="Verdana" charset="0"/>
              </a:rPr>
              <a:t>and could they be upscaled to the barn size</a:t>
            </a:r>
            <a:r>
              <a:rPr lang="en-GB" sz="2200" dirty="0">
                <a:latin typeface="Verdana" charset="0"/>
              </a:rPr>
              <a:t>?</a:t>
            </a:r>
          </a:p>
          <a:p>
            <a:pPr>
              <a:spcBef>
                <a:spcPts val="550"/>
              </a:spcBef>
              <a:buClr>
                <a:srgbClr val="94B53D"/>
              </a:buClr>
              <a:buBlip>
                <a:blip r:embed="rId3"/>
              </a:buBlip>
              <a:defRPr/>
            </a:pPr>
            <a:r>
              <a:rPr lang="en-GB" sz="2200" dirty="0">
                <a:latin typeface="Verdana" charset="0"/>
              </a:rPr>
              <a:t>How to</a:t>
            </a:r>
            <a:r>
              <a:rPr lang="en-GB" sz="2200" b="1" dirty="0">
                <a:latin typeface="Verdana" charset="0"/>
              </a:rPr>
              <a:t> transfer </a:t>
            </a:r>
            <a:r>
              <a:rPr lang="en-GB" sz="2200" dirty="0">
                <a:latin typeface="Verdana" charset="0"/>
              </a:rPr>
              <a:t>the emission model (</a:t>
            </a:r>
            <a:r>
              <a:rPr lang="en-GB" sz="2200" dirty="0" err="1">
                <a:latin typeface="Verdana" charset="0"/>
              </a:rPr>
              <a:t>f.e</a:t>
            </a:r>
            <a:r>
              <a:rPr lang="en-GB" sz="2200" dirty="0">
                <a:latin typeface="Verdana" charset="0"/>
              </a:rPr>
              <a:t>., </a:t>
            </a:r>
            <a:r>
              <a:rPr lang="en-GB" sz="2200" dirty="0" err="1">
                <a:latin typeface="Verdana" charset="0"/>
              </a:rPr>
              <a:t>Elzing</a:t>
            </a:r>
            <a:r>
              <a:rPr lang="en-GB" sz="2200" dirty="0">
                <a:latin typeface="Verdana" charset="0"/>
              </a:rPr>
              <a:t>, </a:t>
            </a:r>
            <a:r>
              <a:rPr lang="en-GB" sz="2200" dirty="0" err="1">
                <a:latin typeface="Verdana" charset="0"/>
              </a:rPr>
              <a:t>Monteny</a:t>
            </a:r>
            <a:r>
              <a:rPr lang="en-GB" sz="2200" dirty="0">
                <a:latin typeface="Verdana" charset="0"/>
              </a:rPr>
              <a:t>, 1997) estimating the values of the certain area (</a:t>
            </a:r>
            <a:r>
              <a:rPr lang="en-GB" sz="2200" dirty="0" err="1">
                <a:latin typeface="Verdana" charset="0"/>
              </a:rPr>
              <a:t>f.e</a:t>
            </a:r>
            <a:r>
              <a:rPr lang="en-GB" sz="2200" dirty="0">
                <a:latin typeface="Verdana" charset="0"/>
              </a:rPr>
              <a:t>., 1m</a:t>
            </a:r>
            <a:r>
              <a:rPr lang="en-GB" sz="2200" baseline="30000" dirty="0">
                <a:latin typeface="Verdana" charset="0"/>
              </a:rPr>
              <a:t>2)</a:t>
            </a:r>
            <a:r>
              <a:rPr lang="en-GB" sz="2200" dirty="0">
                <a:latin typeface="Verdana" charset="0"/>
              </a:rPr>
              <a:t>  </a:t>
            </a:r>
            <a:r>
              <a:rPr lang="en-GB" sz="2200" b="1" dirty="0">
                <a:latin typeface="Verdana" charset="0"/>
              </a:rPr>
              <a:t>to</a:t>
            </a:r>
            <a:r>
              <a:rPr lang="en-GB" sz="2200" dirty="0">
                <a:latin typeface="Verdana" charset="0"/>
              </a:rPr>
              <a:t> </a:t>
            </a:r>
            <a:r>
              <a:rPr lang="en-GB" sz="2200" b="1" dirty="0">
                <a:latin typeface="Verdana" charset="0"/>
              </a:rPr>
              <a:t>the barn scale</a:t>
            </a:r>
            <a:r>
              <a:rPr lang="en-GB" sz="2200" dirty="0">
                <a:latin typeface="Verdana" charset="0"/>
              </a:rPr>
              <a:t>?</a:t>
            </a:r>
          </a:p>
          <a:p>
            <a:pPr>
              <a:spcBef>
                <a:spcPts val="55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sz="2200" b="1" dirty="0">
                <a:latin typeface="Verdana" charset="0"/>
              </a:rPr>
              <a:t>Where</a:t>
            </a:r>
            <a:r>
              <a:rPr lang="en-GB" sz="2200" dirty="0">
                <a:latin typeface="Verdana" charset="0"/>
              </a:rPr>
              <a:t> we should </a:t>
            </a:r>
            <a:r>
              <a:rPr lang="en-GB" sz="2200" b="1" dirty="0">
                <a:latin typeface="Verdana" charset="0"/>
              </a:rPr>
              <a:t>measure</a:t>
            </a:r>
            <a:r>
              <a:rPr lang="en-GB" sz="2200" dirty="0">
                <a:latin typeface="Verdana" charset="0"/>
              </a:rPr>
              <a:t> </a:t>
            </a:r>
            <a:r>
              <a:rPr lang="en-GB" sz="2200" b="1" dirty="0">
                <a:latin typeface="Verdana" charset="0"/>
              </a:rPr>
              <a:t>ambient parameters </a:t>
            </a:r>
            <a:r>
              <a:rPr lang="en-GB" sz="2200" dirty="0">
                <a:latin typeface="Verdana" charset="0"/>
              </a:rPr>
              <a:t>that they are representative for the whole barn?</a:t>
            </a:r>
          </a:p>
          <a:p>
            <a:pPr>
              <a:spcBef>
                <a:spcPts val="55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sz="2200" b="1" dirty="0">
                <a:latin typeface="Verdana" charset="0"/>
              </a:rPr>
              <a:t>How to handle the model</a:t>
            </a:r>
            <a:r>
              <a:rPr lang="en-GB" sz="2200" dirty="0">
                <a:latin typeface="Verdana" charset="0"/>
              </a:rPr>
              <a:t>, with the starting point at </a:t>
            </a:r>
            <a:r>
              <a:rPr lang="en-GB" sz="2200" b="1" dirty="0">
                <a:latin typeface="Verdana" charset="0"/>
              </a:rPr>
              <a:t>0 time</a:t>
            </a:r>
            <a:r>
              <a:rPr lang="en-GB" sz="2200" dirty="0">
                <a:latin typeface="Verdana" charset="0"/>
              </a:rPr>
              <a:t> without an opportunity to introduce a new data with the certain step (every hour, two, four.. and etc.)?</a:t>
            </a:r>
          </a:p>
          <a:p>
            <a:pPr marL="266700">
              <a:spcBef>
                <a:spcPts val="550"/>
              </a:spcBef>
              <a:buClrTx/>
              <a:buFontTx/>
              <a:buNone/>
              <a:defRPr/>
            </a:pPr>
            <a:endParaRPr lang="en-GB" sz="2200" dirty="0">
              <a:latin typeface="Verdana" charset="0"/>
            </a:endParaRP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0EE74BAD-3B79-074C-89A9-F802A891B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2C9D0AED-9925-8544-9911-EB2FE12B6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2E4B0D3C-0D8E-5146-97F4-E82772734010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25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id="{6872CD35-055F-4141-B84F-6E8829474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12875"/>
            <a:ext cx="8362950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5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sz="2200" dirty="0">
                <a:latin typeface="Verdana" charset="0"/>
              </a:rPr>
              <a:t>What is the source of estimation of </a:t>
            </a:r>
            <a:r>
              <a:rPr lang="en-GB" sz="2200" b="1" dirty="0">
                <a:latin typeface="Verdana" charset="0"/>
              </a:rPr>
              <a:t>urea concentration</a:t>
            </a:r>
            <a:r>
              <a:rPr lang="en-GB" sz="2200" dirty="0">
                <a:latin typeface="Verdana" charset="0"/>
              </a:rPr>
              <a:t>: </a:t>
            </a:r>
            <a:r>
              <a:rPr lang="en-GB" sz="2200" b="1" dirty="0">
                <a:latin typeface="Verdana" charset="0"/>
              </a:rPr>
              <a:t>urine</a:t>
            </a:r>
            <a:r>
              <a:rPr lang="en-GB" sz="2200" dirty="0">
                <a:latin typeface="Verdana" charset="0"/>
              </a:rPr>
              <a:t> (while urinating) or </a:t>
            </a:r>
            <a:r>
              <a:rPr lang="en-GB" sz="2200" b="1" dirty="0">
                <a:latin typeface="Verdana" charset="0"/>
              </a:rPr>
              <a:t>manure </a:t>
            </a:r>
            <a:r>
              <a:rPr lang="en-GB" sz="2200" dirty="0">
                <a:latin typeface="Verdana" charset="0"/>
              </a:rPr>
              <a:t>(from the floor)? And </a:t>
            </a:r>
            <a:r>
              <a:rPr lang="en" sz="2200" dirty="0">
                <a:latin typeface="Verdana" charset="0"/>
              </a:rPr>
              <a:t>how different is urea concentration extracted from urine from urea concentration extracted from manure</a:t>
            </a:r>
            <a:r>
              <a:rPr lang="en-GB" sz="2200" dirty="0">
                <a:latin typeface="Verdana" charset="0"/>
              </a:rPr>
              <a:t>?</a:t>
            </a:r>
          </a:p>
          <a:p>
            <a:pPr>
              <a:spcBef>
                <a:spcPts val="55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sz="2200" dirty="0">
                <a:latin typeface="Verdana" charset="0"/>
              </a:rPr>
              <a:t>When the </a:t>
            </a:r>
            <a:r>
              <a:rPr lang="en-GB" sz="2200" b="1" dirty="0">
                <a:latin typeface="Verdana" charset="0"/>
              </a:rPr>
              <a:t>conversion speed of urea concentration </a:t>
            </a:r>
            <a:r>
              <a:rPr lang="en-GB" sz="2200" dirty="0">
                <a:latin typeface="Verdana" charset="0"/>
              </a:rPr>
              <a:t>stops influencing dramatically on ammonia emissions?</a:t>
            </a:r>
          </a:p>
          <a:p>
            <a:pPr>
              <a:spcBef>
                <a:spcPts val="550"/>
              </a:spcBef>
              <a:buClr>
                <a:srgbClr val="94B53D"/>
              </a:buClr>
              <a:buSzPct val="109000"/>
              <a:buFont typeface="Times New Roman" charset="0"/>
              <a:buNone/>
              <a:defRPr/>
            </a:pPr>
            <a:endParaRPr lang="en-GB" sz="2200" dirty="0">
              <a:latin typeface="Verdana" charset="0"/>
            </a:endParaRPr>
          </a:p>
        </p:txBody>
      </p:sp>
      <p:sp>
        <p:nvSpPr>
          <p:cNvPr id="45058" name="Text Box 2">
            <a:extLst>
              <a:ext uri="{FF2B5EF4-FFF2-40B4-BE49-F238E27FC236}">
                <a16:creationId xmlns:a16="http://schemas.microsoft.com/office/drawing/2014/main" id="{478C1369-B541-AB4E-96B8-3453C41FB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20342E3-71FF-1A4B-BB9C-C2ED33C50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CA7B21D8-7FFE-0D4A-8A68-3188D75F3895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26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D4946A28-33B0-A44E-9476-0508EA303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Opened questions for discussion: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C7137-C6EC-7641-A881-3BF21F92D5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07.02.19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B9B45-BC12-E140-8B51-A62CC3A2A4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592" y="1052736"/>
            <a:ext cx="7212800" cy="4792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FA67E854-78C2-E94A-9CEB-BD8A39C52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138112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 sz="4000" b="1">
                <a:solidFill>
                  <a:srgbClr val="005CA9"/>
                </a:solidFill>
                <a:latin typeface="Verdana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42578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C4769A5B-3E8F-6449-9DB4-C04CDD67E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>
                <a:solidFill>
                  <a:srgbClr val="005CA9"/>
                </a:solidFill>
                <a:latin typeface="Verdana" charset="0"/>
              </a:rPr>
              <a:t>Aims:</a:t>
            </a: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BEDE7B63-1E96-8441-B58B-2B355C88E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052513"/>
            <a:ext cx="8135937" cy="471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ts val="475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sz="1900">
                <a:latin typeface="Verdana" charset="0"/>
              </a:rPr>
              <a:t>To provide a comparison between different ammonia emission models from literature sources (f.e., Bjerk et.al., 2013);</a:t>
            </a:r>
          </a:p>
          <a:p>
            <a:pPr>
              <a:lnSpc>
                <a:spcPct val="150000"/>
              </a:lnSpc>
              <a:spcBef>
                <a:spcPts val="475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sz="1900">
                <a:latin typeface="Verdana" charset="0"/>
              </a:rPr>
              <a:t>To identify the influence</a:t>
            </a:r>
            <a:r>
              <a:rPr lang="en-US" sz="1900">
                <a:latin typeface="Verdana" charset="0"/>
              </a:rPr>
              <a:t> of ambient parameters on the modeling results;</a:t>
            </a:r>
          </a:p>
          <a:p>
            <a:pPr>
              <a:lnSpc>
                <a:spcPct val="150000"/>
              </a:lnSpc>
              <a:spcBef>
                <a:spcPts val="475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sz="1900">
                <a:latin typeface="Verdana" charset="0"/>
              </a:rPr>
              <a:t>To identify the best model estimating ammonia emissions and possibility to its upscaling to the scale of dairy barn;</a:t>
            </a:r>
          </a:p>
          <a:p>
            <a:pPr>
              <a:lnSpc>
                <a:spcPct val="150000"/>
              </a:lnSpc>
              <a:spcBef>
                <a:spcPts val="475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US" sz="1900">
                <a:latin typeface="Verdana" charset="0"/>
              </a:rPr>
              <a:t>Next development of the chosen model in order to fit model to the barn scale (if possible);</a:t>
            </a:r>
          </a:p>
          <a:p>
            <a:pPr>
              <a:lnSpc>
                <a:spcPct val="150000"/>
              </a:lnSpc>
              <a:spcBef>
                <a:spcPts val="475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US" sz="1900">
                <a:latin typeface="Verdana" charset="0"/>
              </a:rPr>
              <a:t>Validate the model with measured ammonia emissions (f.e., by FTIR devices; extracted in lab from the sample points).</a:t>
            </a:r>
          </a:p>
          <a:p>
            <a:pPr>
              <a:lnSpc>
                <a:spcPct val="150000"/>
              </a:lnSpc>
              <a:spcBef>
                <a:spcPts val="475"/>
              </a:spcBef>
              <a:buClr>
                <a:srgbClr val="94B53D"/>
              </a:buClr>
              <a:buFont typeface="Times New Roman" charset="0"/>
              <a:buNone/>
              <a:defRPr/>
            </a:pPr>
            <a:endParaRPr lang="en-GB" sz="1900">
              <a:latin typeface="Verdana" charset="0"/>
            </a:endParaRPr>
          </a:p>
          <a:p>
            <a:pPr>
              <a:lnSpc>
                <a:spcPct val="200000"/>
              </a:lnSpc>
              <a:spcBef>
                <a:spcPts val="475"/>
              </a:spcBef>
              <a:buClr>
                <a:srgbClr val="94B53D"/>
              </a:buClr>
              <a:buSzPct val="126000"/>
              <a:buFont typeface="Times New Roman" charset="0"/>
              <a:buNone/>
              <a:defRPr/>
            </a:pPr>
            <a:endParaRPr lang="en-GB" sz="1900">
              <a:latin typeface="Verdana" charset="0"/>
            </a:endParaRP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E65FB573-03C2-E849-899E-7F4400B91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2F5A0A25-5539-3B4C-A19C-423A5831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3EF290A0-87E3-B94D-9010-EF488D5B6AAF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3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62302FCF-0DED-B84F-B1FA-2584BF52D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A35B8062-0D57-3C4C-8B92-7609E1861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50420002-47AB-5649-B0CB-C157B4F9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22245C91-EAAE-AE40-8193-A25B291519ED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4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C2D20DEC-C67A-9444-B333-581F7C18D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4211638" cy="392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485" name="Text Box 5">
            <a:extLst>
              <a:ext uri="{FF2B5EF4-FFF2-40B4-BE49-F238E27FC236}">
                <a16:creationId xmlns:a16="http://schemas.microsoft.com/office/drawing/2014/main" id="{018297B6-CD0D-1549-A634-A9D27CDE3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12875"/>
            <a:ext cx="8362950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1F7D31DB-40B8-1146-8F0F-6FFB6354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276475"/>
            <a:ext cx="4821237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C12D93D1-7801-1143-BA28-79BB93F04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4638"/>
            <a:ext cx="8362950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Models description</a:t>
            </a:r>
          </a:p>
        </p:txBody>
      </p:sp>
      <p:sp>
        <p:nvSpPr>
          <p:cNvPr id="21506" name="Text Box 2">
            <a:extLst>
              <a:ext uri="{FF2B5EF4-FFF2-40B4-BE49-F238E27FC236}">
                <a16:creationId xmlns:a16="http://schemas.microsoft.com/office/drawing/2014/main" id="{62A9FA47-E060-E145-A666-E4006B4C2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64915047-077B-9F41-BB79-61F7784EF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20A26A48-F569-594C-8DBE-DE17D2617B23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5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78D1CD04-BE46-6D40-9F6A-A048126D7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2"/>
          <a:stretch>
            <a:fillRect/>
          </a:stretch>
        </p:blipFill>
        <p:spPr bwMode="auto">
          <a:xfrm>
            <a:off x="468313" y="946150"/>
            <a:ext cx="7762875" cy="529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 b="103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09" name="Rectangle 5">
            <a:extLst>
              <a:ext uri="{FF2B5EF4-FFF2-40B4-BE49-F238E27FC236}">
                <a16:creationId xmlns:a16="http://schemas.microsoft.com/office/drawing/2014/main" id="{35FF9351-C077-DA45-9FC0-52C6B9687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349500"/>
            <a:ext cx="7561262" cy="503238"/>
          </a:xfrm>
          <a:prstGeom prst="rect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7BF47EFD-714E-D549-8867-019EE0D91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852738"/>
            <a:ext cx="7561262" cy="431800"/>
          </a:xfrm>
          <a:prstGeom prst="rect">
            <a:avLst/>
          </a:prstGeom>
          <a:noFill/>
          <a:ln w="25560" cap="sq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6A5BF6D2-F716-9C45-80B8-F17D1FD27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573463"/>
            <a:ext cx="7561262" cy="360362"/>
          </a:xfrm>
          <a:prstGeom prst="rect">
            <a:avLst/>
          </a:prstGeom>
          <a:noFill/>
          <a:ln w="25560" cap="sq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0" grpId="0" animBg="1"/>
      <p:bldP spid="215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E75AE774-A95E-4341-988A-A2D5DC345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0"/>
            <a:ext cx="8362950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Modelling computation on the example of Model </a:t>
            </a:r>
            <a:r>
              <a:rPr lang="en-GB" err="1">
                <a:solidFill>
                  <a:srgbClr val="005CA9"/>
                </a:solidFill>
                <a:latin typeface="Verdana" charset="0"/>
              </a:rPr>
              <a:t>Elzing</a:t>
            </a:r>
            <a:r>
              <a:rPr lang="en-GB">
                <a:solidFill>
                  <a:srgbClr val="005CA9"/>
                </a:solidFill>
                <a:latin typeface="Verdana" charset="0"/>
              </a:rPr>
              <a:t>, </a:t>
            </a:r>
            <a:r>
              <a:rPr lang="en-GB" err="1">
                <a:solidFill>
                  <a:srgbClr val="005CA9"/>
                </a:solidFill>
                <a:latin typeface="Verdana" charset="0"/>
              </a:rPr>
              <a:t>Monteny</a:t>
            </a:r>
            <a:r>
              <a:rPr lang="en-GB">
                <a:solidFill>
                  <a:srgbClr val="005CA9"/>
                </a:solidFill>
                <a:latin typeface="Verdana" charset="0"/>
              </a:rPr>
              <a:t>, 1997</a:t>
            </a:r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29E4FAAC-E813-0C4C-AD84-991FB86A2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6E77DE70-6DE6-824B-8982-2B4F1401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0A5FEC6F-A2EE-0044-A5B8-36F23F6F3DE8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6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8833C84E-4FE0-5D4A-B82D-141DAFCFA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51435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5" name="Picture 7">
            <a:extLst>
              <a:ext uri="{FF2B5EF4-FFF2-40B4-BE49-F238E27FC236}">
                <a16:creationId xmlns:a16="http://schemas.microsoft.com/office/drawing/2014/main" id="{6C0BBB58-C7C7-0844-AF2A-4D86E940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89363"/>
            <a:ext cx="52324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6201F6BF-8F68-FE48-9730-B54DFB9D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300663"/>
            <a:ext cx="2527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9C1B7-7CE2-BE4B-ABD6-BA0C1E973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1011238"/>
            <a:ext cx="3061544" cy="1414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76603-8F7B-B54A-AE59-68C91DCC8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1364" y="2491816"/>
            <a:ext cx="5232400" cy="1143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A36DB-8139-EA42-B68F-F813CC818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984" y="4738687"/>
            <a:ext cx="3887341" cy="1212717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460D1A19-2B36-ED4D-AAA7-1AB752CC1906}"/>
              </a:ext>
            </a:extLst>
          </p:cNvPr>
          <p:cNvSpPr/>
          <p:nvPr/>
        </p:nvSpPr>
        <p:spPr bwMode="auto">
          <a:xfrm>
            <a:off x="4067497" y="4358759"/>
            <a:ext cx="4681215" cy="1883808"/>
          </a:xfrm>
          <a:prstGeom prst="cloud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de-DE" sz="24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highlight>
                <a:srgbClr val="0000FF"/>
              </a:highlight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649471ED-12FC-F44F-8414-A39249B39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925763"/>
            <a:ext cx="8567737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kumimoji="0" lang="en-GB" altLang="de-DE" sz="4000" b="1">
                <a:solidFill>
                  <a:srgbClr val="005CA9"/>
                </a:solidFill>
                <a:latin typeface="Verdana" panose="020B0604030504040204" pitchFamily="34" charset="0"/>
              </a:rPr>
              <a:t>Measuring experience: </a:t>
            </a:r>
            <a:r>
              <a:rPr kumimoji="0" lang="en-GB" altLang="de-DE" sz="4000">
                <a:solidFill>
                  <a:srgbClr val="005CA9"/>
                </a:solidFill>
                <a:latin typeface="Verdana" panose="020B0604030504040204" pitchFamily="34" charset="0"/>
              </a:rPr>
              <a:t/>
            </a:r>
            <a:br>
              <a:rPr kumimoji="0" lang="en-GB" altLang="de-DE" sz="4000">
                <a:solidFill>
                  <a:srgbClr val="005CA9"/>
                </a:solidFill>
                <a:latin typeface="Verdana" panose="020B0604030504040204" pitchFamily="34" charset="0"/>
              </a:rPr>
            </a:br>
            <a:r>
              <a:rPr kumimoji="0" lang="en-GB" altLang="de-DE" sz="4000">
                <a:solidFill>
                  <a:srgbClr val="005CA9"/>
                </a:solidFill>
                <a:latin typeface="Verdana" panose="020B0604030504040204" pitchFamily="34" charset="0"/>
              </a:rPr>
              <a:t>Dummerstorf barn, Germany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03B89970-8505-4048-A161-7284E9277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5888"/>
            <a:ext cx="8567738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GB">
                <a:solidFill>
                  <a:srgbClr val="005CA9"/>
                </a:solidFill>
                <a:latin typeface="Verdana" charset="0"/>
              </a:rPr>
              <a:t>Which ambient parameters we need to input into Model?</a:t>
            </a: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36766715-3789-AA47-BBF6-351196FE7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12875"/>
            <a:ext cx="8362950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265113" indent="-2651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dirty="0">
                <a:latin typeface="Verdana" charset="0"/>
              </a:rPr>
              <a:t>Temperature (two values: air temperature and manure temperature)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dirty="0">
                <a:latin typeface="Verdana" charset="0"/>
              </a:rPr>
              <a:t>Air velocity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dirty="0">
                <a:latin typeface="Verdana" charset="0"/>
              </a:rPr>
              <a:t>Surface area/Volume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dirty="0">
                <a:latin typeface="Verdana" charset="0"/>
              </a:rPr>
              <a:t>pH</a:t>
            </a:r>
          </a:p>
          <a:p>
            <a:pPr>
              <a:spcBef>
                <a:spcPts val="600"/>
              </a:spcBef>
              <a:buClr>
                <a:srgbClr val="94B53D"/>
              </a:buClr>
              <a:buFont typeface="Times New Roman" charset="0"/>
              <a:buBlip>
                <a:blip r:embed="rId3"/>
              </a:buBlip>
              <a:defRPr/>
            </a:pPr>
            <a:r>
              <a:rPr lang="en-GB" dirty="0">
                <a:latin typeface="Verdana" charset="0"/>
              </a:rPr>
              <a:t>Urea concentration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E94596B3-8A3F-8F4A-8EB3-5979533D5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7135CB6E-6C54-2246-AE15-6CBA1E155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5DBC481F-78C0-8D49-BBF2-DD6C4AE56069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8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481222-BB16-C749-AB70-CA343BED500D}"/>
              </a:ext>
            </a:extLst>
          </p:cNvPr>
          <p:cNvCxnSpPr/>
          <p:nvPr/>
        </p:nvCxnSpPr>
        <p:spPr bwMode="auto">
          <a:xfrm>
            <a:off x="4355976" y="1988840"/>
            <a:ext cx="1584176" cy="57606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9A674B-0B27-DA40-B0DB-D94D00906DE2}"/>
              </a:ext>
            </a:extLst>
          </p:cNvPr>
          <p:cNvCxnSpPr/>
          <p:nvPr/>
        </p:nvCxnSpPr>
        <p:spPr bwMode="auto">
          <a:xfrm>
            <a:off x="2627784" y="2492896"/>
            <a:ext cx="3096344" cy="21602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B514F9-5003-B541-B5EC-643667173372}"/>
              </a:ext>
            </a:extLst>
          </p:cNvPr>
          <p:cNvSpPr txBox="1"/>
          <p:nvPr/>
        </p:nvSpPr>
        <p:spPr>
          <a:xfrm>
            <a:off x="6156176" y="2420888"/>
            <a:ext cx="17281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measured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371F03-B691-BF40-901A-3A21C267DA22}"/>
              </a:ext>
            </a:extLst>
          </p:cNvPr>
          <p:cNvCxnSpPr>
            <a:cxnSpLocks/>
          </p:cNvCxnSpPr>
          <p:nvPr/>
        </p:nvCxnSpPr>
        <p:spPr bwMode="auto">
          <a:xfrm>
            <a:off x="4211960" y="2882553"/>
            <a:ext cx="1728192" cy="0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71C39D-2984-A344-907C-0341F2499EA6}"/>
              </a:ext>
            </a:extLst>
          </p:cNvPr>
          <p:cNvCxnSpPr/>
          <p:nvPr/>
        </p:nvCxnSpPr>
        <p:spPr bwMode="auto">
          <a:xfrm>
            <a:off x="2411760" y="3356992"/>
            <a:ext cx="3168352" cy="576064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CF9E68-EA5A-AE48-8A6A-99B2AB780FC7}"/>
              </a:ext>
            </a:extLst>
          </p:cNvPr>
          <p:cNvCxnSpPr>
            <a:cxnSpLocks/>
          </p:cNvCxnSpPr>
          <p:nvPr/>
        </p:nvCxnSpPr>
        <p:spPr bwMode="auto">
          <a:xfrm>
            <a:off x="3835317" y="3898676"/>
            <a:ext cx="1713963" cy="144016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4520DA-87F0-A744-89C8-14E74BF993F7}"/>
              </a:ext>
            </a:extLst>
          </p:cNvPr>
          <p:cNvSpPr txBox="1"/>
          <p:nvPr/>
        </p:nvSpPr>
        <p:spPr>
          <a:xfrm>
            <a:off x="5710830" y="3702223"/>
            <a:ext cx="7333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Lab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2B455456-9A3B-AD41-BB59-8A9F73AEE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453188"/>
            <a:ext cx="11525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1000" b="1">
                <a:solidFill>
                  <a:srgbClr val="005CA9"/>
                </a:solidFill>
                <a:latin typeface="Verdana" charset="0"/>
              </a:rPr>
              <a:t>07.02.19</a:t>
            </a:r>
          </a:p>
        </p:txBody>
      </p:sp>
      <p:sp>
        <p:nvSpPr>
          <p:cNvPr id="25602" name="Text Box 2">
            <a:extLst>
              <a:ext uri="{FF2B5EF4-FFF2-40B4-BE49-F238E27FC236}">
                <a16:creationId xmlns:a16="http://schemas.microsoft.com/office/drawing/2014/main" id="{4BC9269E-2B3D-BD47-A22B-AD3995073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6453188"/>
            <a:ext cx="720725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D2FC1AC6-1E5E-8847-B89D-8C64AAEE01DE}" type="slidenum">
              <a:rPr kumimoji="0" lang="de-DE" altLang="de-DE" sz="1000" b="1">
                <a:solidFill>
                  <a:srgbClr val="005CA9"/>
                </a:solidFill>
                <a:latin typeface="Verdana" panose="020B0604030504040204" pitchFamily="34" charset="0"/>
              </a:rPr>
              <a:pPr algn="r">
                <a:buClrTx/>
                <a:buFontTx/>
                <a:buNone/>
              </a:pPr>
              <a:t>9</a:t>
            </a:fld>
            <a:endParaRPr kumimoji="0" lang="de-DE" altLang="de-DE" sz="1000" b="1">
              <a:solidFill>
                <a:srgbClr val="005CA9"/>
              </a:solidFill>
              <a:latin typeface="Verdana" panose="020B0604030504040204" pitchFamily="34" charset="0"/>
            </a:endParaRP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6EAD3044-B1B0-9445-BEB3-C8072C0A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1950"/>
            <a:ext cx="641985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0" hangingPunct="0">
              <a:buClrTx/>
              <a:buFontTx/>
              <a:buNone/>
              <a:defRPr/>
            </a:pPr>
            <a:r>
              <a:rPr lang="en-US">
                <a:solidFill>
                  <a:srgbClr val="005CA9"/>
                </a:solidFill>
                <a:latin typeface="Verdana" charset="0"/>
              </a:rPr>
              <a:t>Motivation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3713F362-2CAD-424E-871F-4F6C99150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8604250"/>
            <a:ext cx="898525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grpSp>
        <p:nvGrpSpPr>
          <p:cNvPr id="35845" name="Group 5">
            <a:extLst>
              <a:ext uri="{FF2B5EF4-FFF2-40B4-BE49-F238E27FC236}">
                <a16:creationId xmlns:a16="http://schemas.microsoft.com/office/drawing/2014/main" id="{E4A02D4D-9393-544F-B4B0-8FB179BCCF97}"/>
              </a:ext>
            </a:extLst>
          </p:cNvPr>
          <p:cNvGrpSpPr>
            <a:grpSpLocks/>
          </p:cNvGrpSpPr>
          <p:nvPr/>
        </p:nvGrpSpPr>
        <p:grpSpPr bwMode="auto">
          <a:xfrm>
            <a:off x="989013" y="957263"/>
            <a:ext cx="7445375" cy="4191000"/>
            <a:chOff x="623" y="603"/>
            <a:chExt cx="4690" cy="2640"/>
          </a:xfrm>
        </p:grpSpPr>
        <p:pic>
          <p:nvPicPr>
            <p:cNvPr id="25606" name="Picture 6">
              <a:extLst>
                <a:ext uri="{FF2B5EF4-FFF2-40B4-BE49-F238E27FC236}">
                  <a16:creationId xmlns:a16="http://schemas.microsoft.com/office/drawing/2014/main" id="{0201B3FD-5909-5D41-867F-55931669D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" y="603"/>
              <a:ext cx="4690" cy="2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35854" name="Group 7">
              <a:extLst>
                <a:ext uri="{FF2B5EF4-FFF2-40B4-BE49-F238E27FC236}">
                  <a16:creationId xmlns:a16="http://schemas.microsoft.com/office/drawing/2014/main" id="{B6D5378C-88DD-5646-AE0A-45EA860622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696"/>
              <a:ext cx="1389" cy="1179"/>
              <a:chOff x="623" y="696"/>
              <a:chExt cx="1389" cy="1179"/>
            </a:xfrm>
          </p:grpSpPr>
          <p:pic>
            <p:nvPicPr>
              <p:cNvPr id="25608" name="Picture 8">
                <a:extLst>
                  <a:ext uri="{FF2B5EF4-FFF2-40B4-BE49-F238E27FC236}">
                    <a16:creationId xmlns:a16="http://schemas.microsoft.com/office/drawing/2014/main" id="{41CD6C8D-2462-7C40-BE2F-44B7FFD891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" y="696"/>
                <a:ext cx="1324" cy="1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xmlns:r="http://schemas.openxmlformats.org/officeDocument/2006/relationships"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5609" name="Oval 9">
                <a:extLst>
                  <a:ext uri="{FF2B5EF4-FFF2-40B4-BE49-F238E27FC236}">
                    <a16:creationId xmlns:a16="http://schemas.microsoft.com/office/drawing/2014/main" id="{2ACCD876-351A-214B-B456-BC6204487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871" y="991"/>
                <a:ext cx="1100" cy="469"/>
              </a:xfrm>
              <a:prstGeom prst="ellipse">
                <a:avLst/>
              </a:prstGeom>
              <a:noFill/>
              <a:ln w="25560" cap="sq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Font typeface="Times New Roman" charset="0"/>
                  <a:buNone/>
                  <a:defRPr/>
                </a:pPr>
                <a:endParaRPr lang="ru-RU"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25610" name="Oval 10">
              <a:extLst>
                <a:ext uri="{FF2B5EF4-FFF2-40B4-BE49-F238E27FC236}">
                  <a16:creationId xmlns:a16="http://schemas.microsoft.com/office/drawing/2014/main" id="{80056F1C-A1BE-5C46-B916-3BBA45EAA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5" y="1842"/>
              <a:ext cx="2019" cy="789"/>
            </a:xfrm>
            <a:prstGeom prst="ellipse">
              <a:avLst/>
            </a:prstGeom>
            <a:noFill/>
            <a:ln w="2556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ru-RU">
                <a:latin typeface="Arial" charset="0"/>
                <a:cs typeface="Arial" charset="0"/>
              </a:endParaRPr>
            </a:p>
          </p:txBody>
        </p:sp>
        <p:sp>
          <p:nvSpPr>
            <p:cNvPr id="25611" name="Oval 11">
              <a:extLst>
                <a:ext uri="{FF2B5EF4-FFF2-40B4-BE49-F238E27FC236}">
                  <a16:creationId xmlns:a16="http://schemas.microsoft.com/office/drawing/2014/main" id="{9CD2EFA8-8B3F-9341-A311-D06F7568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" y="2093"/>
              <a:ext cx="2222" cy="469"/>
            </a:xfrm>
            <a:prstGeom prst="ellipse">
              <a:avLst/>
            </a:prstGeom>
            <a:noFill/>
            <a:ln w="2556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Times New Roman" charset="0"/>
                <a:buNone/>
                <a:defRPr/>
              </a:pPr>
              <a:endParaRPr lang="ru-RU">
                <a:latin typeface="Arial" charset="0"/>
                <a:cs typeface="Arial" charset="0"/>
              </a:endParaRPr>
            </a:p>
          </p:txBody>
        </p:sp>
      </p:grpSp>
      <p:sp>
        <p:nvSpPr>
          <p:cNvPr id="25612" name="Line 12">
            <a:extLst>
              <a:ext uri="{FF2B5EF4-FFF2-40B4-BE49-F238E27FC236}">
                <a16:creationId xmlns:a16="http://schemas.microsoft.com/office/drawing/2014/main" id="{56B6C5BD-1005-0F40-94F0-99DF86FB1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4400" y="2308225"/>
            <a:ext cx="538163" cy="930275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cxnSp>
        <p:nvCxnSpPr>
          <p:cNvPr id="25613" name="AutoShape 13">
            <a:extLst>
              <a:ext uri="{FF2B5EF4-FFF2-40B4-BE49-F238E27FC236}">
                <a16:creationId xmlns:a16="http://schemas.microsoft.com/office/drawing/2014/main" id="{8157730C-D9F7-A64E-9784-06C83FBA49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76825" y="4068763"/>
            <a:ext cx="2933700" cy="312737"/>
          </a:xfrm>
          <a:prstGeom prst="straightConnector1">
            <a:avLst/>
          </a:prstGeom>
          <a:noFill/>
          <a:ln w="57240" cap="sq">
            <a:solidFill>
              <a:srgbClr val="FFFFFF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5614" name="Line 14">
            <a:extLst>
              <a:ext uri="{FF2B5EF4-FFF2-40B4-BE49-F238E27FC236}">
                <a16:creationId xmlns:a16="http://schemas.microsoft.com/office/drawing/2014/main" id="{5334803B-246B-CA4A-A73F-99C321757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3175" y="3973513"/>
            <a:ext cx="3465513" cy="511175"/>
          </a:xfrm>
          <a:prstGeom prst="line">
            <a:avLst/>
          </a:prstGeom>
          <a:noFill/>
          <a:ln w="57240" cap="sq">
            <a:solidFill>
              <a:srgbClr val="FFFFFF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D01A0898-518A-BE4A-B8A2-BD12DED3590A}"/>
              </a:ext>
            </a:extLst>
          </p:cNvPr>
          <p:cNvSpPr txBox="1">
            <a:spLocks noChangeArrowheads="1"/>
          </p:cNvSpPr>
          <p:nvPr/>
        </p:nvSpPr>
        <p:spPr bwMode="auto">
          <a:xfrm rot="21420000">
            <a:off x="6965950" y="4222750"/>
            <a:ext cx="9366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>
                <a:solidFill>
                  <a:srgbClr val="FFFFFF"/>
                </a:solidFill>
              </a:rPr>
              <a:t>34 m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4122943A-FE33-9A4F-BA36-7A50C389607D}"/>
              </a:ext>
            </a:extLst>
          </p:cNvPr>
          <p:cNvSpPr txBox="1">
            <a:spLocks noChangeArrowheads="1"/>
          </p:cNvSpPr>
          <p:nvPr/>
        </p:nvSpPr>
        <p:spPr bwMode="auto">
          <a:xfrm rot="420000">
            <a:off x="2357438" y="4219575"/>
            <a:ext cx="11557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>
                <a:solidFill>
                  <a:srgbClr val="FFFFFF"/>
                </a:solidFill>
              </a:rPr>
              <a:t>96m </a:t>
            </a:r>
          </a:p>
        </p:txBody>
      </p:sp>
      <p:sp>
        <p:nvSpPr>
          <p:cNvPr id="25617" name="Line 17">
            <a:extLst>
              <a:ext uri="{FF2B5EF4-FFF2-40B4-BE49-F238E27FC236}">
                <a16:creationId xmlns:a16="http://schemas.microsoft.com/office/drawing/2014/main" id="{445A0DEB-4216-9E49-B248-6A19896CF1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7050" y="1944688"/>
            <a:ext cx="1588" cy="2125662"/>
          </a:xfrm>
          <a:prstGeom prst="line">
            <a:avLst/>
          </a:prstGeom>
          <a:noFill/>
          <a:ln w="57240" cap="sq">
            <a:solidFill>
              <a:srgbClr val="FFFFFF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09EFE81C-51C0-3242-B3AA-25E78E650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800" y="2308225"/>
            <a:ext cx="7921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000" b="1">
                <a:solidFill>
                  <a:srgbClr val="FFFFFF"/>
                </a:solidFill>
              </a:rPr>
              <a:t>11 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Verdana"/>
        <a:ea typeface="Arial"/>
        <a:cs typeface="Arial"/>
      </a:majorFont>
      <a:minorFont>
        <a:latin typeface="Verdana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35390</TotalTime>
  <Words>822</Words>
  <Application>Microsoft Office PowerPoint</Application>
  <PresentationFormat>Diavoorstelling (4:3)</PresentationFormat>
  <Paragraphs>148</Paragraphs>
  <Slides>27</Slides>
  <Notes>21</Notes>
  <HiddenSlides>9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13</vt:i4>
      </vt:variant>
      <vt:variant>
        <vt:lpstr>Diatitels</vt:lpstr>
      </vt:variant>
      <vt:variant>
        <vt:i4>27</vt:i4>
      </vt:variant>
    </vt:vector>
  </HeadingPairs>
  <TitlesOfParts>
    <vt:vector size="46" baseType="lpstr">
      <vt:lpstr>Arial</vt:lpstr>
      <vt:lpstr>Calibri</vt:lpstr>
      <vt:lpstr>Tahoma</vt:lpstr>
      <vt:lpstr>Times New Roman</vt:lpstr>
      <vt:lpstr>Verdana</vt:lpstr>
      <vt:lpstr>Wingdings</vt:lpstr>
      <vt:lpstr>Тема Office</vt:lpstr>
      <vt:lpstr>1_Тема Office</vt:lpstr>
      <vt:lpstr>2_Тема Office</vt:lpstr>
      <vt:lpstr>3_Тема Office</vt:lpstr>
      <vt:lpstr>4_Тема Office</vt:lpstr>
      <vt:lpstr>5_Тема Office</vt:lpstr>
      <vt:lpstr>6_Тема Office</vt:lpstr>
      <vt:lpstr>7_Тема Office</vt:lpstr>
      <vt:lpstr>8_Тема Office</vt:lpstr>
      <vt:lpstr>9_Тема Office</vt:lpstr>
      <vt:lpstr>10_Тема Office</vt:lpstr>
      <vt:lpstr>11_Тема Office</vt:lpstr>
      <vt:lpstr>12_Тема Office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hfoltan</dc:creator>
  <cp:lastModifiedBy>Marlies Lauwers</cp:lastModifiedBy>
  <cp:revision>345</cp:revision>
  <cp:lastPrinted>2019-04-15T13:06:12Z</cp:lastPrinted>
  <dcterms:created xsi:type="dcterms:W3CDTF">2010-10-27T08:17:39Z</dcterms:created>
  <dcterms:modified xsi:type="dcterms:W3CDTF">2019-04-15T13:28:11Z</dcterms:modified>
</cp:coreProperties>
</file>